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85.jpg" ContentType="image/jpeg"/>
  <Override PartName="/ppt/media/image111.jpg" ContentType="image/jpe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93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2" r:id="rId32"/>
    <p:sldId id="288" r:id="rId33"/>
    <p:sldId id="289" r:id="rId34"/>
    <p:sldId id="294" r:id="rId35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214F24-E75C-41EC-84FF-3E3579CBA46A}" v="10" dt="2024-03-05T10:35:12.82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4674"/>
  </p:normalViewPr>
  <p:slideViewPr>
    <p:cSldViewPr>
      <p:cViewPr>
        <p:scale>
          <a:sx n="65" d="100"/>
          <a:sy n="65" d="100"/>
        </p:scale>
        <p:origin x="-360" y="-12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tars Jansons" userId="6a36d5b4-3656-40e2-9dcd-142d648f3af9" providerId="ADAL" clId="{7F214F24-E75C-41EC-84FF-3E3579CBA46A}"/>
    <pc:docChg chg="undo custSel modSld">
      <pc:chgData name="Guntars Jansons" userId="6a36d5b4-3656-40e2-9dcd-142d648f3af9" providerId="ADAL" clId="{7F214F24-E75C-41EC-84FF-3E3579CBA46A}" dt="2024-03-05T10:54:17.261" v="195" actId="20577"/>
      <pc:docMkLst>
        <pc:docMk/>
      </pc:docMkLst>
      <pc:sldChg chg="modSp mod">
        <pc:chgData name="Guntars Jansons" userId="6a36d5b4-3656-40e2-9dcd-142d648f3af9" providerId="ADAL" clId="{7F214F24-E75C-41EC-84FF-3E3579CBA46A}" dt="2024-03-05T10:43:21.531" v="80" actId="255"/>
        <pc:sldMkLst>
          <pc:docMk/>
          <pc:sldMk cId="0" sldId="275"/>
        </pc:sldMkLst>
        <pc:spChg chg="mod">
          <ac:chgData name="Guntars Jansons" userId="6a36d5b4-3656-40e2-9dcd-142d648f3af9" providerId="ADAL" clId="{7F214F24-E75C-41EC-84FF-3E3579CBA46A}" dt="2024-03-05T10:43:21.531" v="80" actId="255"/>
          <ac:spMkLst>
            <pc:docMk/>
            <pc:sldMk cId="0" sldId="275"/>
            <ac:spMk id="4" creationId="{00000000-0000-0000-0000-000000000000}"/>
          </ac:spMkLst>
        </pc:spChg>
      </pc:sldChg>
      <pc:sldChg chg="modSp mod">
        <pc:chgData name="Guntars Jansons" userId="6a36d5b4-3656-40e2-9dcd-142d648f3af9" providerId="ADAL" clId="{7F214F24-E75C-41EC-84FF-3E3579CBA46A}" dt="2024-03-05T10:38:56.441" v="79" actId="14100"/>
        <pc:sldMkLst>
          <pc:docMk/>
          <pc:sldMk cId="0" sldId="284"/>
        </pc:sldMkLst>
        <pc:spChg chg="mod">
          <ac:chgData name="Guntars Jansons" userId="6a36d5b4-3656-40e2-9dcd-142d648f3af9" providerId="ADAL" clId="{7F214F24-E75C-41EC-84FF-3E3579CBA46A}" dt="2024-03-05T10:38:56.441" v="79" actId="14100"/>
          <ac:spMkLst>
            <pc:docMk/>
            <pc:sldMk cId="0" sldId="284"/>
            <ac:spMk id="3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8:56.441" v="79" actId="14100"/>
          <ac:spMkLst>
            <pc:docMk/>
            <pc:sldMk cId="0" sldId="284"/>
            <ac:spMk id="4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8:56.441" v="79" actId="14100"/>
          <ac:spMkLst>
            <pc:docMk/>
            <pc:sldMk cId="0" sldId="284"/>
            <ac:spMk id="5" creationId="{00000000-0000-0000-0000-000000000000}"/>
          </ac:spMkLst>
        </pc:spChg>
      </pc:sldChg>
      <pc:sldChg chg="addSp delSp modSp mod">
        <pc:chgData name="Guntars Jansons" userId="6a36d5b4-3656-40e2-9dcd-142d648f3af9" providerId="ADAL" clId="{7F214F24-E75C-41EC-84FF-3E3579CBA46A}" dt="2024-03-05T10:49:09.405" v="140" actId="20577"/>
        <pc:sldMkLst>
          <pc:docMk/>
          <pc:sldMk cId="0" sldId="288"/>
        </pc:sldMkLst>
        <pc:spChg chg="add del">
          <ac:chgData name="Guntars Jansons" userId="6a36d5b4-3656-40e2-9dcd-142d648f3af9" providerId="ADAL" clId="{7F214F24-E75C-41EC-84FF-3E3579CBA46A}" dt="2024-03-05T10:36:47.547" v="55" actId="478"/>
          <ac:spMkLst>
            <pc:docMk/>
            <pc:sldMk cId="0" sldId="288"/>
            <ac:spMk id="2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49:09.405" v="140" actId="20577"/>
          <ac:spMkLst>
            <pc:docMk/>
            <pc:sldMk cId="0" sldId="288"/>
            <ac:spMk id="3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48:23.462" v="121" actId="20577"/>
          <ac:spMkLst>
            <pc:docMk/>
            <pc:sldMk cId="0" sldId="288"/>
            <ac:spMk id="4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48:16.633" v="114" actId="20577"/>
          <ac:spMkLst>
            <pc:docMk/>
            <pc:sldMk cId="0" sldId="288"/>
            <ac:spMk id="7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48:37.651" v="132" actId="20577"/>
          <ac:spMkLst>
            <pc:docMk/>
            <pc:sldMk cId="0" sldId="288"/>
            <ac:spMk id="8" creationId="{6633B0D0-307E-A774-0E6A-94A4D33688F2}"/>
          </ac:spMkLst>
        </pc:spChg>
        <pc:spChg chg="mod">
          <ac:chgData name="Guntars Jansons" userId="6a36d5b4-3656-40e2-9dcd-142d648f3af9" providerId="ADAL" clId="{7F214F24-E75C-41EC-84FF-3E3579CBA46A}" dt="2024-03-05T10:46:46.494" v="98" actId="20577"/>
          <ac:spMkLst>
            <pc:docMk/>
            <pc:sldMk cId="0" sldId="288"/>
            <ac:spMk id="9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47:05.710" v="107" actId="20577"/>
          <ac:spMkLst>
            <pc:docMk/>
            <pc:sldMk cId="0" sldId="288"/>
            <ac:spMk id="11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12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14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15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16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18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19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20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22" creationId="{F08DE63E-7972-36F2-5265-43309B720D5E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23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26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27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28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29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28.553" v="59" actId="255"/>
          <ac:spMkLst>
            <pc:docMk/>
            <pc:sldMk cId="0" sldId="288"/>
            <ac:spMk id="33" creationId="{2AD7881E-802E-225D-509B-C101E46B6796}"/>
          </ac:spMkLst>
        </pc:spChg>
        <pc:grpChg chg="mod">
          <ac:chgData name="Guntars Jansons" userId="6a36d5b4-3656-40e2-9dcd-142d648f3af9" providerId="ADAL" clId="{7F214F24-E75C-41EC-84FF-3E3579CBA46A}" dt="2024-03-05T10:36:23.923" v="52" actId="1036"/>
          <ac:grpSpMkLst>
            <pc:docMk/>
            <pc:sldMk cId="0" sldId="288"/>
            <ac:grpSpMk id="13" creationId="{00000000-0000-0000-0000-000000000000}"/>
          </ac:grpSpMkLst>
        </pc:grpChg>
        <pc:grpChg chg="mod">
          <ac:chgData name="Guntars Jansons" userId="6a36d5b4-3656-40e2-9dcd-142d648f3af9" providerId="ADAL" clId="{7F214F24-E75C-41EC-84FF-3E3579CBA46A}" dt="2024-03-05T10:37:41.149" v="66" actId="1037"/>
          <ac:grpSpMkLst>
            <pc:docMk/>
            <pc:sldMk cId="0" sldId="288"/>
            <ac:grpSpMk id="17" creationId="{00000000-0000-0000-0000-000000000000}"/>
          </ac:grpSpMkLst>
        </pc:grpChg>
        <pc:grpChg chg="mod">
          <ac:chgData name="Guntars Jansons" userId="6a36d5b4-3656-40e2-9dcd-142d648f3af9" providerId="ADAL" clId="{7F214F24-E75C-41EC-84FF-3E3579CBA46A}" dt="2024-03-05T10:36:23.923" v="52" actId="1036"/>
          <ac:grpSpMkLst>
            <pc:docMk/>
            <pc:sldMk cId="0" sldId="288"/>
            <ac:grpSpMk id="25" creationId="{00000000-0000-0000-0000-000000000000}"/>
          </ac:grpSpMkLst>
        </pc:grpChg>
        <pc:picChg chg="mod">
          <ac:chgData name="Guntars Jansons" userId="6a36d5b4-3656-40e2-9dcd-142d648f3af9" providerId="ADAL" clId="{7F214F24-E75C-41EC-84FF-3E3579CBA46A}" dt="2024-03-05T10:37:49.960" v="67" actId="1037"/>
          <ac:picMkLst>
            <pc:docMk/>
            <pc:sldMk cId="0" sldId="288"/>
            <ac:picMk id="37" creationId="{8B156C66-C17B-0903-A605-A5C55BE3BBF0}"/>
          </ac:picMkLst>
        </pc:picChg>
      </pc:sldChg>
      <pc:sldChg chg="addSp delSp modSp mod">
        <pc:chgData name="Guntars Jansons" userId="6a36d5b4-3656-40e2-9dcd-142d648f3af9" providerId="ADAL" clId="{7F214F24-E75C-41EC-84FF-3E3579CBA46A}" dt="2024-03-05T10:54:17.261" v="195" actId="20577"/>
        <pc:sldMkLst>
          <pc:docMk/>
          <pc:sldMk cId="0" sldId="289"/>
        </pc:sldMkLst>
        <pc:spChg chg="add del mod">
          <ac:chgData name="Guntars Jansons" userId="6a36d5b4-3656-40e2-9dcd-142d648f3af9" providerId="ADAL" clId="{7F214F24-E75C-41EC-84FF-3E3579CBA46A}" dt="2024-03-05T10:34:44.541" v="19" actId="1076"/>
          <ac:spMkLst>
            <pc:docMk/>
            <pc:sldMk cId="0" sldId="289"/>
            <ac:spMk id="2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6:12.924" v="45" actId="1035"/>
          <ac:spMkLst>
            <pc:docMk/>
            <pc:sldMk cId="0" sldId="289"/>
            <ac:spMk id="4" creationId="{00000000-0000-0000-0000-000000000000}"/>
          </ac:spMkLst>
        </pc:spChg>
        <pc:spChg chg="add mod">
          <ac:chgData name="Guntars Jansons" userId="6a36d5b4-3656-40e2-9dcd-142d648f3af9" providerId="ADAL" clId="{7F214F24-E75C-41EC-84FF-3E3579CBA46A}" dt="2024-03-05T10:21:41.060" v="5" actId="571"/>
          <ac:spMkLst>
            <pc:docMk/>
            <pc:sldMk cId="0" sldId="289"/>
            <ac:spMk id="5" creationId="{48473373-16FE-D03A-EB89-AE20644CFFA5}"/>
          </ac:spMkLst>
        </pc:spChg>
        <pc:spChg chg="add mod">
          <ac:chgData name="Guntars Jansons" userId="6a36d5b4-3656-40e2-9dcd-142d648f3af9" providerId="ADAL" clId="{7F214F24-E75C-41EC-84FF-3E3579CBA46A}" dt="2024-03-05T10:21:41.060" v="5" actId="571"/>
          <ac:spMkLst>
            <pc:docMk/>
            <pc:sldMk cId="0" sldId="289"/>
            <ac:spMk id="6" creationId="{55F6897A-8104-EC36-BD6E-322663854174}"/>
          </ac:spMkLst>
        </pc:spChg>
        <pc:spChg chg="mod">
          <ac:chgData name="Guntars Jansons" userId="6a36d5b4-3656-40e2-9dcd-142d648f3af9" providerId="ADAL" clId="{7F214F24-E75C-41EC-84FF-3E3579CBA46A}" dt="2024-03-05T10:54:17.261" v="195" actId="20577"/>
          <ac:spMkLst>
            <pc:docMk/>
            <pc:sldMk cId="0" sldId="289"/>
            <ac:spMk id="7" creationId="{00000000-0000-0000-0000-000000000000}"/>
          </ac:spMkLst>
        </pc:spChg>
        <pc:spChg chg="del">
          <ac:chgData name="Guntars Jansons" userId="6a36d5b4-3656-40e2-9dcd-142d648f3af9" providerId="ADAL" clId="{7F214F24-E75C-41EC-84FF-3E3579CBA46A}" dt="2024-03-05T10:21:32.875" v="2" actId="478"/>
          <ac:spMkLst>
            <pc:docMk/>
            <pc:sldMk cId="0" sldId="289"/>
            <ac:spMk id="8" creationId="{00000000-0000-0000-0000-000000000000}"/>
          </ac:spMkLst>
        </pc:spChg>
        <pc:spChg chg="add mod">
          <ac:chgData name="Guntars Jansons" userId="6a36d5b4-3656-40e2-9dcd-142d648f3af9" providerId="ADAL" clId="{7F214F24-E75C-41EC-84FF-3E3579CBA46A}" dt="2024-03-05T10:34:29.513" v="15" actId="571"/>
          <ac:spMkLst>
            <pc:docMk/>
            <pc:sldMk cId="0" sldId="289"/>
            <ac:spMk id="9" creationId="{BAF9BD0B-44C0-2EFA-1979-384BA4761713}"/>
          </ac:spMkLst>
        </pc:spChg>
        <pc:spChg chg="mod">
          <ac:chgData name="Guntars Jansons" userId="6a36d5b4-3656-40e2-9dcd-142d648f3af9" providerId="ADAL" clId="{7F214F24-E75C-41EC-84FF-3E3579CBA46A}" dt="2024-03-05T10:54:09.421" v="188" actId="20577"/>
          <ac:spMkLst>
            <pc:docMk/>
            <pc:sldMk cId="0" sldId="289"/>
            <ac:spMk id="10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53:27.232" v="148" actId="20577"/>
          <ac:spMkLst>
            <pc:docMk/>
            <pc:sldMk cId="0" sldId="289"/>
            <ac:spMk id="11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53:51.611" v="174" actId="20577"/>
          <ac:spMkLst>
            <pc:docMk/>
            <pc:sldMk cId="0" sldId="289"/>
            <ac:spMk id="12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53:32.997" v="156" actId="20577"/>
          <ac:spMkLst>
            <pc:docMk/>
            <pc:sldMk cId="0" sldId="289"/>
            <ac:spMk id="13" creationId="{00000000-0000-0000-0000-000000000000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14" creationId="{4B289A8D-AFD5-E00B-D3F0-0198AD9A9713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16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17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8:13.413" v="77" actId="1038"/>
          <ac:spMkLst>
            <pc:docMk/>
            <pc:sldMk cId="0" sldId="289"/>
            <ac:spMk id="18" creationId="{00000000-0000-0000-0000-000000000000}"/>
          </ac:spMkLst>
        </pc:spChg>
        <pc:spChg chg="del">
          <ac:chgData name="Guntars Jansons" userId="6a36d5b4-3656-40e2-9dcd-142d648f3af9" providerId="ADAL" clId="{7F214F24-E75C-41EC-84FF-3E3579CBA46A}" dt="2024-03-05T10:21:33.620" v="3" actId="478"/>
          <ac:spMkLst>
            <pc:docMk/>
            <pc:sldMk cId="0" sldId="289"/>
            <ac:spMk id="19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8:09.116" v="76" actId="1037"/>
          <ac:spMkLst>
            <pc:docMk/>
            <pc:sldMk cId="0" sldId="289"/>
            <ac:spMk id="20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21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22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23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24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26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27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28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29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30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31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8:09.116" v="76" actId="1037"/>
          <ac:spMkLst>
            <pc:docMk/>
            <pc:sldMk cId="0" sldId="289"/>
            <ac:spMk id="32" creationId="{00000000-0000-0000-0000-000000000000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33" creationId="{00000000-0000-0000-0000-000000000000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34" creationId="{63188CC1-8E5D-0866-4F8B-3401FD26B639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35" creationId="{3539332B-AA28-409F-7C14-7909BE0374BE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36" creationId="{A4B075CF-2DDF-6EE3-FA86-800FC66C637B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37" creationId="{49003FD5-1CFD-AFC0-4B25-C95F89BB04CB}"/>
          </ac:spMkLst>
        </pc:spChg>
        <pc:spChg chg="mod">
          <ac:chgData name="Guntars Jansons" userId="6a36d5b4-3656-40e2-9dcd-142d648f3af9" providerId="ADAL" clId="{7F214F24-E75C-41EC-84FF-3E3579CBA46A}" dt="2024-03-05T10:53:44.459" v="166" actId="20577"/>
          <ac:spMkLst>
            <pc:docMk/>
            <pc:sldMk cId="0" sldId="289"/>
            <ac:spMk id="39" creationId="{10707326-B5C2-6827-361D-B164BBA6C27B}"/>
          </ac:spMkLst>
        </pc:spChg>
        <pc:spChg chg="mod">
          <ac:chgData name="Guntars Jansons" userId="6a36d5b4-3656-40e2-9dcd-142d648f3af9" providerId="ADAL" clId="{7F214F24-E75C-41EC-84FF-3E3579CBA46A}" dt="2024-03-05T10:37:57.162" v="68" actId="255"/>
          <ac:spMkLst>
            <pc:docMk/>
            <pc:sldMk cId="0" sldId="289"/>
            <ac:spMk id="40" creationId="{2499BEC6-5935-F41D-BC71-84FE1B07EDDC}"/>
          </ac:spMkLst>
        </pc:spChg>
        <pc:spChg chg="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41" creationId="{B4ECBA2B-6519-AE7D-BE78-8A020427A140}"/>
          </ac:spMkLst>
        </pc:spChg>
        <pc:spChg chg="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42" creationId="{5AD7232D-0906-90BF-4F77-10184D231892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43" creationId="{9ED98BCA-4A5D-63D2-E377-3A7FD7297141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44" creationId="{9A9A8E17-A193-E284-3D3B-704FFE5162F1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45" creationId="{B446A1EA-D724-8BF3-4793-4AE2A286C93A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46" creationId="{C48C06A7-1C5A-CEF7-FA5A-2AA75DDDD35D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47" creationId="{7E775FE4-2486-E6B2-46FE-1D803F93B84B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48" creationId="{062BB262-3DB4-3E1A-E51F-303591577EFD}"/>
          </ac:spMkLst>
        </pc:spChg>
        <pc:spChg chg="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0" creationId="{0B52216F-5425-CE46-5E1B-3BC7BAD400A8}"/>
          </ac:spMkLst>
        </pc:spChg>
        <pc:spChg chg="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1" creationId="{E4615820-95E9-C850-AAB8-9E5FE3E5689A}"/>
          </ac:spMkLst>
        </pc:spChg>
        <pc:spChg chg="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2" creationId="{6BF0738E-865A-5B71-44DF-7A833CE48AE5}"/>
          </ac:spMkLst>
        </pc:spChg>
        <pc:spChg chg="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3" creationId="{83848F36-E28B-93E5-E10D-05F1D83D02B7}"/>
          </ac:spMkLst>
        </pc:spChg>
        <pc:spChg chg="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4" creationId="{B52DD15C-3031-1278-B700-55C10E7727E7}"/>
          </ac:spMkLst>
        </pc:spChg>
        <pc:spChg chg="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5" creationId="{91102029-CDC4-15AA-56DB-9A65A081566B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6" creationId="{2A4C175B-E82D-DCD0-CBB8-22C75BDF9F80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7" creationId="{EED367C6-AD27-A5C8-AB03-9817A323512B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8" creationId="{E98F51C4-852D-484C-9979-D05201CD9C0E}"/>
          </ac:spMkLst>
        </pc:spChg>
        <pc:spChg chg="add mod">
          <ac:chgData name="Guntars Jansons" userId="6a36d5b4-3656-40e2-9dcd-142d648f3af9" providerId="ADAL" clId="{7F214F24-E75C-41EC-84FF-3E3579CBA46A}" dt="2024-03-05T10:34:41.247" v="17" actId="571"/>
          <ac:spMkLst>
            <pc:docMk/>
            <pc:sldMk cId="0" sldId="289"/>
            <ac:spMk id="59" creationId="{C11174D1-3E3B-02E4-21D9-F11050329BD5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0" creationId="{8A402EDF-A393-F12A-283A-868972CF3AD9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1" creationId="{85F50B64-2AA5-9CA9-04D0-D97324AE5E36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2" creationId="{1EF9FD5A-5E52-8DD4-748D-781187957291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3" creationId="{805C3BCC-B1DC-E918-7701-341120AB71C6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4" creationId="{4B66B171-7B0D-C36B-C538-9700CDBA7618}"/>
          </ac:spMkLst>
        </pc:spChg>
        <pc:spChg chg="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6" creationId="{06F4B42C-AA26-813C-8E58-5D34C509CC02}"/>
          </ac:spMkLst>
        </pc:spChg>
        <pc:spChg chg="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7" creationId="{29130917-75F6-FC65-539A-8ED9C358E239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8" creationId="{496981EF-5E71-7BF8-B5CB-AF6D28595989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69" creationId="{196EFA2C-A001-3716-9D8A-0F049D242844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0" creationId="{418456ED-7BDA-7C71-3466-E4FBE02D49AF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1" creationId="{ABC475CB-033F-97EC-D117-82A3C5D65157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2" creationId="{B28FE7C7-72CB-BE37-96A8-B7D746F77A33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3" creationId="{74B36C61-CAEC-B603-EA22-1E0C6F27022D}"/>
          </ac:spMkLst>
        </pc:spChg>
        <pc:spChg chg="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5" creationId="{E4AB92A6-8798-9BA6-703C-1F6998854DC8}"/>
          </ac:spMkLst>
        </pc:spChg>
        <pc:spChg chg="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6" creationId="{66B886B5-F3DC-911B-2365-E991CFB9416B}"/>
          </ac:spMkLst>
        </pc:spChg>
        <pc:spChg chg="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7" creationId="{1D285DBC-0048-582B-460E-36FC8503AF8C}"/>
          </ac:spMkLst>
        </pc:spChg>
        <pc:spChg chg="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8" creationId="{A9CBE0AC-0298-B51F-E13F-08C082C94BE2}"/>
          </ac:spMkLst>
        </pc:spChg>
        <pc:spChg chg="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79" creationId="{ACECC822-E26A-FBC2-D6DF-6D7D9230ED14}"/>
          </ac:spMkLst>
        </pc:spChg>
        <pc:spChg chg="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80" creationId="{88956EEE-03C9-DB38-791C-2DE98EF151BF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81" creationId="{2F9E4AC0-8BFE-08B6-9306-87B1A5C43534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82" creationId="{CBB29A86-2F91-532A-C757-FFE65C52BB98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83" creationId="{93D84F40-9BC8-6746-6DB6-52381342EA8A}"/>
          </ac:spMkLst>
        </pc:spChg>
        <pc:spChg chg="add mod">
          <ac:chgData name="Guntars Jansons" userId="6a36d5b4-3656-40e2-9dcd-142d648f3af9" providerId="ADAL" clId="{7F214F24-E75C-41EC-84FF-3E3579CBA46A}" dt="2024-03-05T10:34:58.502" v="21" actId="571"/>
          <ac:spMkLst>
            <pc:docMk/>
            <pc:sldMk cId="0" sldId="289"/>
            <ac:spMk id="84" creationId="{C1823486-E8BC-0252-D300-E6BAB6EA7321}"/>
          </ac:spMkLst>
        </pc:spChg>
        <pc:spChg chg="add del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85" creationId="{0E3AD504-4027-98E4-59FF-C59432788E1F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86" creationId="{2B3F493B-8902-0B3C-3919-D4953924288D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87" creationId="{B7293702-9624-F28A-0970-39CC29B4C21D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88" creationId="{2B8D1B69-2C8C-5F37-2B7C-EB596E7A397C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89" creationId="{B04761E3-5E67-5D1B-4602-341732506FDA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0" creationId="{86F69733-10AD-349A-6900-0289A9FFA045}"/>
          </ac:spMkLst>
        </pc:spChg>
        <pc:spChg chg="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2" creationId="{984F708B-7E54-61C1-79AA-517C357720E7}"/>
          </ac:spMkLst>
        </pc:spChg>
        <pc:spChg chg="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3" creationId="{0831F02E-AAC0-4CD1-C246-5007ADFF16AC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4" creationId="{846D8632-E2C8-8DE5-6F4B-9EB13CE4A546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5" creationId="{45876A18-50C0-915F-6625-5C70E924BD39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6" creationId="{1D63894E-FC2F-5781-5C38-CBA350418410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7" creationId="{48874807-6DA2-79E2-FF44-60CDEEA97DB6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8" creationId="{04FCD4F2-42A7-47D6-640E-68D47A6ED368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99" creationId="{786AA478-CB2F-A10E-901D-5C870B8CE0CE}"/>
          </ac:spMkLst>
        </pc:spChg>
        <pc:spChg chg="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1" creationId="{EA1A46B6-FFF6-5865-BF16-F6FB587A4F9D}"/>
          </ac:spMkLst>
        </pc:spChg>
        <pc:spChg chg="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2" creationId="{ED6EC167-C061-9DB9-13D5-7CD9CF315E84}"/>
          </ac:spMkLst>
        </pc:spChg>
        <pc:spChg chg="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3" creationId="{30A59AF4-BE97-B12C-536D-F3901DB52304}"/>
          </ac:spMkLst>
        </pc:spChg>
        <pc:spChg chg="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4" creationId="{EC2D7E29-4A27-C63D-2EFA-CEB06B2517EC}"/>
          </ac:spMkLst>
        </pc:spChg>
        <pc:spChg chg="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5" creationId="{EE347FAC-CFA6-D188-8273-68455061BE35}"/>
          </ac:spMkLst>
        </pc:spChg>
        <pc:spChg chg="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6" creationId="{F29F5B04-FB78-8503-2E75-3CA40C7CED2A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7" creationId="{2385F283-F834-3D56-CEBD-AA5FB8AF1C2E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8" creationId="{6B21DDB5-885F-630F-AE29-2C935A96DD4B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09" creationId="{9EDC5F58-89B8-C2A4-9FC0-053807640237}"/>
          </ac:spMkLst>
        </pc:spChg>
        <pc:spChg chg="add mod">
          <ac:chgData name="Guntars Jansons" userId="6a36d5b4-3656-40e2-9dcd-142d648f3af9" providerId="ADAL" clId="{7F214F24-E75C-41EC-84FF-3E3579CBA46A}" dt="2024-03-05T10:35:12.829" v="25" actId="571"/>
          <ac:spMkLst>
            <pc:docMk/>
            <pc:sldMk cId="0" sldId="289"/>
            <ac:spMk id="110" creationId="{064F8AF7-A818-46A4-21D8-880FBF39BA77}"/>
          </ac:spMkLst>
        </pc:spChg>
        <pc:grpChg chg="mod">
          <ac:chgData name="Guntars Jansons" userId="6a36d5b4-3656-40e2-9dcd-142d648f3af9" providerId="ADAL" clId="{7F214F24-E75C-41EC-84FF-3E3579CBA46A}" dt="2024-03-05T10:35:19.697" v="44" actId="1036"/>
          <ac:grpSpMkLst>
            <pc:docMk/>
            <pc:sldMk cId="0" sldId="289"/>
            <ac:grpSpMk id="15" creationId="{00000000-0000-0000-0000-000000000000}"/>
          </ac:grpSpMkLst>
        </pc:grpChg>
        <pc:grpChg chg="mod">
          <ac:chgData name="Guntars Jansons" userId="6a36d5b4-3656-40e2-9dcd-142d648f3af9" providerId="ADAL" clId="{7F214F24-E75C-41EC-84FF-3E3579CBA46A}" dt="2024-03-05T10:38:08.498" v="75" actId="1037"/>
          <ac:grpSpMkLst>
            <pc:docMk/>
            <pc:sldMk cId="0" sldId="289"/>
            <ac:grpSpMk id="25" creationId="{00000000-0000-0000-0000-000000000000}"/>
          </ac:grpSpMkLst>
        </pc:grpChg>
        <pc:grpChg chg="add mod">
          <ac:chgData name="Guntars Jansons" userId="6a36d5b4-3656-40e2-9dcd-142d648f3af9" providerId="ADAL" clId="{7F214F24-E75C-41EC-84FF-3E3579CBA46A}" dt="2024-03-05T10:34:41.247" v="17" actId="571"/>
          <ac:grpSpMkLst>
            <pc:docMk/>
            <pc:sldMk cId="0" sldId="289"/>
            <ac:grpSpMk id="38" creationId="{C9C02D66-72B5-703B-E178-36E2E6DF24C8}"/>
          </ac:grpSpMkLst>
        </pc:grpChg>
        <pc:grpChg chg="add mod">
          <ac:chgData name="Guntars Jansons" userId="6a36d5b4-3656-40e2-9dcd-142d648f3af9" providerId="ADAL" clId="{7F214F24-E75C-41EC-84FF-3E3579CBA46A}" dt="2024-03-05T10:34:41.247" v="17" actId="571"/>
          <ac:grpSpMkLst>
            <pc:docMk/>
            <pc:sldMk cId="0" sldId="289"/>
            <ac:grpSpMk id="49" creationId="{299C9F3A-8BB8-DC1C-4A83-09810312A05C}"/>
          </ac:grpSpMkLst>
        </pc:grpChg>
        <pc:grpChg chg="add mod">
          <ac:chgData name="Guntars Jansons" userId="6a36d5b4-3656-40e2-9dcd-142d648f3af9" providerId="ADAL" clId="{7F214F24-E75C-41EC-84FF-3E3579CBA46A}" dt="2024-03-05T10:34:58.502" v="21" actId="571"/>
          <ac:grpSpMkLst>
            <pc:docMk/>
            <pc:sldMk cId="0" sldId="289"/>
            <ac:grpSpMk id="65" creationId="{C2F2D1FE-DCE6-4649-C1EF-4488317191A2}"/>
          </ac:grpSpMkLst>
        </pc:grpChg>
        <pc:grpChg chg="add mod">
          <ac:chgData name="Guntars Jansons" userId="6a36d5b4-3656-40e2-9dcd-142d648f3af9" providerId="ADAL" clId="{7F214F24-E75C-41EC-84FF-3E3579CBA46A}" dt="2024-03-05T10:34:58.502" v="21" actId="571"/>
          <ac:grpSpMkLst>
            <pc:docMk/>
            <pc:sldMk cId="0" sldId="289"/>
            <ac:grpSpMk id="74" creationId="{874288E9-F250-8F76-FA4B-894F3747DFF7}"/>
          </ac:grpSpMkLst>
        </pc:grpChg>
        <pc:grpChg chg="add mod">
          <ac:chgData name="Guntars Jansons" userId="6a36d5b4-3656-40e2-9dcd-142d648f3af9" providerId="ADAL" clId="{7F214F24-E75C-41EC-84FF-3E3579CBA46A}" dt="2024-03-05T10:35:12.829" v="25" actId="571"/>
          <ac:grpSpMkLst>
            <pc:docMk/>
            <pc:sldMk cId="0" sldId="289"/>
            <ac:grpSpMk id="91" creationId="{93E45CEB-98DB-99E8-4207-3ECAC749C04A}"/>
          </ac:grpSpMkLst>
        </pc:grpChg>
        <pc:grpChg chg="add mod">
          <ac:chgData name="Guntars Jansons" userId="6a36d5b4-3656-40e2-9dcd-142d648f3af9" providerId="ADAL" clId="{7F214F24-E75C-41EC-84FF-3E3579CBA46A}" dt="2024-03-05T10:35:12.829" v="25" actId="571"/>
          <ac:grpSpMkLst>
            <pc:docMk/>
            <pc:sldMk cId="0" sldId="289"/>
            <ac:grpSpMk id="100" creationId="{9A26F154-80A8-1356-5826-5A1B684B586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F9CC5-6460-4C03-8551-C81068D9A6FC}" type="datetimeFigureOut">
              <a:rPr lang="lv-LV" smtClean="0"/>
              <a:t>05.03.2024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DD9CB-56EB-48E3-BAFB-40E1C0098E1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7170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DD9CB-56EB-48E3-BAFB-40E1C0098E13}" type="slidenum">
              <a:rPr lang="lv-LV" smtClean="0"/>
              <a:t>33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3516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3485" y="1295071"/>
            <a:ext cx="17957128" cy="956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483750" y="728147"/>
            <a:ext cx="1105535" cy="1310640"/>
          </a:xfrm>
          <a:custGeom>
            <a:avLst/>
            <a:gdLst/>
            <a:ahLst/>
            <a:cxnLst/>
            <a:rect l="l" t="t" r="r" b="b"/>
            <a:pathLst>
              <a:path w="1105534" h="1310639">
                <a:moveTo>
                  <a:pt x="438467" y="287502"/>
                </a:moveTo>
                <a:lnTo>
                  <a:pt x="436740" y="277190"/>
                </a:lnTo>
                <a:lnTo>
                  <a:pt x="432041" y="272059"/>
                </a:lnTo>
                <a:lnTo>
                  <a:pt x="425081" y="272364"/>
                </a:lnTo>
                <a:lnTo>
                  <a:pt x="416585" y="278396"/>
                </a:lnTo>
                <a:lnTo>
                  <a:pt x="8978" y="687349"/>
                </a:lnTo>
                <a:lnTo>
                  <a:pt x="2247" y="697598"/>
                </a:lnTo>
                <a:lnTo>
                  <a:pt x="0" y="709256"/>
                </a:lnTo>
                <a:lnTo>
                  <a:pt x="2247" y="720915"/>
                </a:lnTo>
                <a:lnTo>
                  <a:pt x="8978" y="731126"/>
                </a:lnTo>
                <a:lnTo>
                  <a:pt x="97116" y="819556"/>
                </a:lnTo>
                <a:lnTo>
                  <a:pt x="107327" y="826325"/>
                </a:lnTo>
                <a:lnTo>
                  <a:pt x="118948" y="828586"/>
                </a:lnTo>
                <a:lnTo>
                  <a:pt x="130543" y="826325"/>
                </a:lnTo>
                <a:lnTo>
                  <a:pt x="416585" y="542823"/>
                </a:lnTo>
                <a:lnTo>
                  <a:pt x="436740" y="503720"/>
                </a:lnTo>
                <a:lnTo>
                  <a:pt x="438467" y="489966"/>
                </a:lnTo>
                <a:lnTo>
                  <a:pt x="438467" y="287502"/>
                </a:lnTo>
                <a:close/>
              </a:path>
              <a:path w="1105534" h="1310639">
                <a:moveTo>
                  <a:pt x="1034796" y="876668"/>
                </a:moveTo>
                <a:lnTo>
                  <a:pt x="1029665" y="871956"/>
                </a:lnTo>
                <a:lnTo>
                  <a:pt x="1019441" y="870229"/>
                </a:lnTo>
                <a:lnTo>
                  <a:pt x="817549" y="870229"/>
                </a:lnTo>
                <a:lnTo>
                  <a:pt x="775779" y="883627"/>
                </a:lnTo>
                <a:lnTo>
                  <a:pt x="488924" y="1168831"/>
                </a:lnTo>
                <a:lnTo>
                  <a:pt x="479894" y="1190713"/>
                </a:lnTo>
                <a:lnTo>
                  <a:pt x="482155" y="1202385"/>
                </a:lnTo>
                <a:lnTo>
                  <a:pt x="488924" y="1212646"/>
                </a:lnTo>
                <a:lnTo>
                  <a:pt x="577151" y="1301064"/>
                </a:lnTo>
                <a:lnTo>
                  <a:pt x="587311" y="1307858"/>
                </a:lnTo>
                <a:lnTo>
                  <a:pt x="598932" y="1310119"/>
                </a:lnTo>
                <a:lnTo>
                  <a:pt x="610565" y="1307846"/>
                </a:lnTo>
                <a:lnTo>
                  <a:pt x="620788" y="1301064"/>
                </a:lnTo>
                <a:lnTo>
                  <a:pt x="1028471" y="892136"/>
                </a:lnTo>
                <a:lnTo>
                  <a:pt x="1034503" y="883627"/>
                </a:lnTo>
                <a:lnTo>
                  <a:pt x="1034796" y="876668"/>
                </a:lnTo>
                <a:close/>
              </a:path>
              <a:path w="1105534" h="1310639">
                <a:moveTo>
                  <a:pt x="1105331" y="659003"/>
                </a:moveTo>
                <a:lnTo>
                  <a:pt x="1074420" y="628053"/>
                </a:lnTo>
                <a:lnTo>
                  <a:pt x="710755" y="628002"/>
                </a:lnTo>
                <a:lnTo>
                  <a:pt x="698817" y="625551"/>
                </a:lnTo>
                <a:lnTo>
                  <a:pt x="689025" y="618909"/>
                </a:lnTo>
                <a:lnTo>
                  <a:pt x="682396" y="609066"/>
                </a:lnTo>
                <a:lnTo>
                  <a:pt x="679958" y="597052"/>
                </a:lnTo>
                <a:lnTo>
                  <a:pt x="679958" y="30988"/>
                </a:lnTo>
                <a:lnTo>
                  <a:pt x="677519" y="18923"/>
                </a:lnTo>
                <a:lnTo>
                  <a:pt x="670890" y="9067"/>
                </a:lnTo>
                <a:lnTo>
                  <a:pt x="661060" y="2425"/>
                </a:lnTo>
                <a:lnTo>
                  <a:pt x="649058" y="0"/>
                </a:lnTo>
                <a:lnTo>
                  <a:pt x="524408" y="0"/>
                </a:lnTo>
                <a:lnTo>
                  <a:pt x="512445" y="2438"/>
                </a:lnTo>
                <a:lnTo>
                  <a:pt x="502627" y="9105"/>
                </a:lnTo>
                <a:lnTo>
                  <a:pt x="495985" y="18948"/>
                </a:lnTo>
                <a:lnTo>
                  <a:pt x="493547" y="30937"/>
                </a:lnTo>
                <a:lnTo>
                  <a:pt x="493547" y="784059"/>
                </a:lnTo>
                <a:lnTo>
                  <a:pt x="495973" y="796086"/>
                </a:lnTo>
                <a:lnTo>
                  <a:pt x="502615" y="805929"/>
                </a:lnTo>
                <a:lnTo>
                  <a:pt x="512432" y="812596"/>
                </a:lnTo>
                <a:lnTo>
                  <a:pt x="524408" y="815035"/>
                </a:lnTo>
                <a:lnTo>
                  <a:pt x="1074420" y="815035"/>
                </a:lnTo>
                <a:lnTo>
                  <a:pt x="1086421" y="812584"/>
                </a:lnTo>
                <a:lnTo>
                  <a:pt x="1096251" y="805903"/>
                </a:lnTo>
                <a:lnTo>
                  <a:pt x="1102893" y="796036"/>
                </a:lnTo>
                <a:lnTo>
                  <a:pt x="1105331" y="783996"/>
                </a:lnTo>
                <a:lnTo>
                  <a:pt x="1105331" y="659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07580" y="2277044"/>
            <a:ext cx="183031" cy="191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387613" y="2277044"/>
            <a:ext cx="172308" cy="191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639770" y="2273006"/>
            <a:ext cx="172486" cy="199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926522" y="2277044"/>
            <a:ext cx="150539" cy="1918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193985" y="2277052"/>
            <a:ext cx="492125" cy="192405"/>
          </a:xfrm>
          <a:custGeom>
            <a:avLst/>
            <a:gdLst/>
            <a:ahLst/>
            <a:cxnLst/>
            <a:rect l="l" t="t" r="r" b="b"/>
            <a:pathLst>
              <a:path w="492125" h="192405">
                <a:moveTo>
                  <a:pt x="133413" y="176530"/>
                </a:moveTo>
                <a:lnTo>
                  <a:pt x="18148" y="176530"/>
                </a:lnTo>
                <a:lnTo>
                  <a:pt x="18148" y="100330"/>
                </a:lnTo>
                <a:lnTo>
                  <a:pt x="124790" y="100330"/>
                </a:lnTo>
                <a:lnTo>
                  <a:pt x="124790" y="85090"/>
                </a:lnTo>
                <a:lnTo>
                  <a:pt x="18148" y="85090"/>
                </a:lnTo>
                <a:lnTo>
                  <a:pt x="18148" y="15240"/>
                </a:lnTo>
                <a:lnTo>
                  <a:pt x="132016" y="15240"/>
                </a:lnTo>
                <a:lnTo>
                  <a:pt x="132016" y="0"/>
                </a:lnTo>
                <a:lnTo>
                  <a:pt x="0" y="0"/>
                </a:lnTo>
                <a:lnTo>
                  <a:pt x="0" y="15240"/>
                </a:lnTo>
                <a:lnTo>
                  <a:pt x="0" y="85090"/>
                </a:lnTo>
                <a:lnTo>
                  <a:pt x="0" y="100330"/>
                </a:lnTo>
                <a:lnTo>
                  <a:pt x="0" y="176530"/>
                </a:lnTo>
                <a:lnTo>
                  <a:pt x="0" y="191770"/>
                </a:lnTo>
                <a:lnTo>
                  <a:pt x="133413" y="191770"/>
                </a:lnTo>
                <a:lnTo>
                  <a:pt x="133413" y="176530"/>
                </a:lnTo>
                <a:close/>
              </a:path>
              <a:path w="492125" h="192405">
                <a:moveTo>
                  <a:pt x="375361" y="0"/>
                </a:moveTo>
                <a:lnTo>
                  <a:pt x="224040" y="0"/>
                </a:lnTo>
                <a:lnTo>
                  <a:pt x="224040" y="15240"/>
                </a:lnTo>
                <a:lnTo>
                  <a:pt x="290525" y="15240"/>
                </a:lnTo>
                <a:lnTo>
                  <a:pt x="290525" y="191770"/>
                </a:lnTo>
                <a:lnTo>
                  <a:pt x="308711" y="191770"/>
                </a:lnTo>
                <a:lnTo>
                  <a:pt x="308711" y="15240"/>
                </a:lnTo>
                <a:lnTo>
                  <a:pt x="375361" y="15240"/>
                </a:lnTo>
                <a:lnTo>
                  <a:pt x="375361" y="0"/>
                </a:lnTo>
                <a:close/>
              </a:path>
              <a:path w="492125" h="192405">
                <a:moveTo>
                  <a:pt x="492099" y="0"/>
                </a:moveTo>
                <a:lnTo>
                  <a:pt x="473887" y="0"/>
                </a:lnTo>
                <a:lnTo>
                  <a:pt x="473887" y="191871"/>
                </a:lnTo>
                <a:lnTo>
                  <a:pt x="492099" y="191871"/>
                </a:lnTo>
                <a:lnTo>
                  <a:pt x="492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795315" y="2273040"/>
            <a:ext cx="169890" cy="1996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483153" y="2570663"/>
            <a:ext cx="861060" cy="198755"/>
          </a:xfrm>
          <a:custGeom>
            <a:avLst/>
            <a:gdLst/>
            <a:ahLst/>
            <a:cxnLst/>
            <a:rect l="l" t="t" r="r" b="b"/>
            <a:pathLst>
              <a:path w="861059" h="198755">
                <a:moveTo>
                  <a:pt x="148577" y="147332"/>
                </a:moveTo>
                <a:lnTo>
                  <a:pt x="60998" y="147332"/>
                </a:lnTo>
                <a:lnTo>
                  <a:pt x="60998" y="0"/>
                </a:lnTo>
                <a:lnTo>
                  <a:pt x="0" y="0"/>
                </a:lnTo>
                <a:lnTo>
                  <a:pt x="0" y="147332"/>
                </a:lnTo>
                <a:lnTo>
                  <a:pt x="0" y="198132"/>
                </a:lnTo>
                <a:lnTo>
                  <a:pt x="148577" y="198132"/>
                </a:lnTo>
                <a:lnTo>
                  <a:pt x="148577" y="147332"/>
                </a:lnTo>
                <a:close/>
              </a:path>
              <a:path w="861059" h="198755">
                <a:moveTo>
                  <a:pt x="379984" y="198513"/>
                </a:moveTo>
                <a:lnTo>
                  <a:pt x="369697" y="170180"/>
                </a:lnTo>
                <a:lnTo>
                  <a:pt x="354253" y="127660"/>
                </a:lnTo>
                <a:lnTo>
                  <a:pt x="332028" y="66459"/>
                </a:lnTo>
                <a:lnTo>
                  <a:pt x="307911" y="0"/>
                </a:lnTo>
                <a:lnTo>
                  <a:pt x="296303" y="0"/>
                </a:lnTo>
                <a:lnTo>
                  <a:pt x="296303" y="127660"/>
                </a:lnTo>
                <a:lnTo>
                  <a:pt x="258902" y="127660"/>
                </a:lnTo>
                <a:lnTo>
                  <a:pt x="277990" y="66459"/>
                </a:lnTo>
                <a:lnTo>
                  <a:pt x="278498" y="66459"/>
                </a:lnTo>
                <a:lnTo>
                  <a:pt x="296303" y="127660"/>
                </a:lnTo>
                <a:lnTo>
                  <a:pt x="296303" y="0"/>
                </a:lnTo>
                <a:lnTo>
                  <a:pt x="248361" y="0"/>
                </a:lnTo>
                <a:lnTo>
                  <a:pt x="175463" y="198513"/>
                </a:lnTo>
                <a:lnTo>
                  <a:pt x="236766" y="198513"/>
                </a:lnTo>
                <a:lnTo>
                  <a:pt x="245567" y="170180"/>
                </a:lnTo>
                <a:lnTo>
                  <a:pt x="308508" y="170180"/>
                </a:lnTo>
                <a:lnTo>
                  <a:pt x="316801" y="198513"/>
                </a:lnTo>
                <a:lnTo>
                  <a:pt x="379984" y="198513"/>
                </a:lnTo>
                <a:close/>
              </a:path>
              <a:path w="861059" h="198755">
                <a:moveTo>
                  <a:pt x="556285" y="76"/>
                </a:moveTo>
                <a:lnTo>
                  <a:pt x="384416" y="76"/>
                </a:lnTo>
                <a:lnTo>
                  <a:pt x="384416" y="50876"/>
                </a:lnTo>
                <a:lnTo>
                  <a:pt x="439851" y="50876"/>
                </a:lnTo>
                <a:lnTo>
                  <a:pt x="439851" y="198196"/>
                </a:lnTo>
                <a:lnTo>
                  <a:pt x="500824" y="198196"/>
                </a:lnTo>
                <a:lnTo>
                  <a:pt x="500824" y="50876"/>
                </a:lnTo>
                <a:lnTo>
                  <a:pt x="556285" y="50876"/>
                </a:lnTo>
                <a:lnTo>
                  <a:pt x="556285" y="76"/>
                </a:lnTo>
                <a:close/>
              </a:path>
              <a:path w="861059" h="198755">
                <a:moveTo>
                  <a:pt x="761136" y="38"/>
                </a:moveTo>
                <a:lnTo>
                  <a:pt x="698461" y="38"/>
                </a:lnTo>
                <a:lnTo>
                  <a:pt x="666559" y="120396"/>
                </a:lnTo>
                <a:lnTo>
                  <a:pt x="666038" y="120396"/>
                </a:lnTo>
                <a:lnTo>
                  <a:pt x="633577" y="38"/>
                </a:lnTo>
                <a:lnTo>
                  <a:pt x="572135" y="38"/>
                </a:lnTo>
                <a:lnTo>
                  <a:pt x="631164" y="198501"/>
                </a:lnTo>
                <a:lnTo>
                  <a:pt x="699325" y="198501"/>
                </a:lnTo>
                <a:lnTo>
                  <a:pt x="761136" y="38"/>
                </a:lnTo>
                <a:close/>
              </a:path>
              <a:path w="861059" h="198755">
                <a:moveTo>
                  <a:pt x="860844" y="0"/>
                </a:moveTo>
                <a:lnTo>
                  <a:pt x="799934" y="0"/>
                </a:lnTo>
                <a:lnTo>
                  <a:pt x="799934" y="198501"/>
                </a:lnTo>
                <a:lnTo>
                  <a:pt x="860844" y="198501"/>
                </a:lnTo>
                <a:lnTo>
                  <a:pt x="860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385077" y="2570664"/>
            <a:ext cx="204559" cy="1985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6601313" y="9484835"/>
            <a:ext cx="1151255" cy="770890"/>
          </a:xfrm>
          <a:custGeom>
            <a:avLst/>
            <a:gdLst/>
            <a:ahLst/>
            <a:cxnLst/>
            <a:rect l="l" t="t" r="r" b="b"/>
            <a:pathLst>
              <a:path w="1151255" h="770890">
                <a:moveTo>
                  <a:pt x="1150835" y="0"/>
                </a:moveTo>
                <a:lnTo>
                  <a:pt x="0" y="0"/>
                </a:lnTo>
                <a:lnTo>
                  <a:pt x="0" y="10160"/>
                </a:lnTo>
                <a:lnTo>
                  <a:pt x="0" y="759460"/>
                </a:lnTo>
                <a:lnTo>
                  <a:pt x="0" y="770890"/>
                </a:lnTo>
                <a:lnTo>
                  <a:pt x="1150835" y="770890"/>
                </a:lnTo>
                <a:lnTo>
                  <a:pt x="1150835" y="760069"/>
                </a:lnTo>
                <a:lnTo>
                  <a:pt x="1150835" y="759460"/>
                </a:lnTo>
                <a:lnTo>
                  <a:pt x="1150835" y="10299"/>
                </a:lnTo>
                <a:lnTo>
                  <a:pt x="1140371" y="10299"/>
                </a:lnTo>
                <a:lnTo>
                  <a:pt x="1140371" y="759460"/>
                </a:lnTo>
                <a:lnTo>
                  <a:pt x="10464" y="759460"/>
                </a:lnTo>
                <a:lnTo>
                  <a:pt x="10464" y="10160"/>
                </a:lnTo>
                <a:lnTo>
                  <a:pt x="1150835" y="10160"/>
                </a:lnTo>
                <a:lnTo>
                  <a:pt x="1150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7137183" y="9580827"/>
            <a:ext cx="78657" cy="747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6921526" y="9614253"/>
            <a:ext cx="169800" cy="166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6888079" y="9829931"/>
            <a:ext cx="78688" cy="747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6921525" y="9954663"/>
            <a:ext cx="169997" cy="1660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7137202" y="10079046"/>
            <a:ext cx="78636" cy="747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7261605" y="9954663"/>
            <a:ext cx="169913" cy="1660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7385904" y="9829554"/>
            <a:ext cx="78688" cy="74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7261938" y="9614287"/>
            <a:ext cx="169572" cy="1656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7876902" y="9599618"/>
            <a:ext cx="81280" cy="111760"/>
          </a:xfrm>
          <a:custGeom>
            <a:avLst/>
            <a:gdLst/>
            <a:ahLst/>
            <a:cxnLst/>
            <a:rect l="l" t="t" r="r" b="b"/>
            <a:pathLst>
              <a:path w="81280" h="111759">
                <a:moveTo>
                  <a:pt x="81114" y="0"/>
                </a:moveTo>
                <a:lnTo>
                  <a:pt x="0" y="0"/>
                </a:lnTo>
                <a:lnTo>
                  <a:pt x="0" y="21590"/>
                </a:lnTo>
                <a:lnTo>
                  <a:pt x="0" y="40640"/>
                </a:lnTo>
                <a:lnTo>
                  <a:pt x="0" y="62230"/>
                </a:lnTo>
                <a:lnTo>
                  <a:pt x="0" y="90170"/>
                </a:lnTo>
                <a:lnTo>
                  <a:pt x="0" y="111760"/>
                </a:lnTo>
                <a:lnTo>
                  <a:pt x="81114" y="111760"/>
                </a:lnTo>
                <a:lnTo>
                  <a:pt x="81114" y="90170"/>
                </a:lnTo>
                <a:lnTo>
                  <a:pt x="28765" y="90170"/>
                </a:lnTo>
                <a:lnTo>
                  <a:pt x="28765" y="62230"/>
                </a:lnTo>
                <a:lnTo>
                  <a:pt x="77355" y="62230"/>
                </a:lnTo>
                <a:lnTo>
                  <a:pt x="77355" y="40640"/>
                </a:lnTo>
                <a:lnTo>
                  <a:pt x="28765" y="40640"/>
                </a:lnTo>
                <a:lnTo>
                  <a:pt x="28765" y="21590"/>
                </a:lnTo>
                <a:lnTo>
                  <a:pt x="81114" y="21590"/>
                </a:lnTo>
                <a:lnTo>
                  <a:pt x="81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7980691" y="9599224"/>
            <a:ext cx="99798" cy="1144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8107538" y="9596882"/>
            <a:ext cx="229731" cy="1168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18359352" y="9599230"/>
            <a:ext cx="92562" cy="11215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8472402" y="9599224"/>
            <a:ext cx="327111" cy="1121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9006122" y="9599224"/>
            <a:ext cx="101986" cy="11215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8879273" y="9599224"/>
            <a:ext cx="99798" cy="11448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9131681" y="9596882"/>
            <a:ext cx="198333" cy="1168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9352079" y="9599224"/>
            <a:ext cx="101975" cy="11215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8954407" y="9863867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09" h="113029">
                <a:moveTo>
                  <a:pt x="15062" y="28765"/>
                </a:moveTo>
                <a:lnTo>
                  <a:pt x="889" y="28765"/>
                </a:lnTo>
                <a:lnTo>
                  <a:pt x="889" y="112903"/>
                </a:lnTo>
                <a:lnTo>
                  <a:pt x="15062" y="112903"/>
                </a:lnTo>
                <a:lnTo>
                  <a:pt x="15062" y="28765"/>
                </a:lnTo>
                <a:close/>
              </a:path>
              <a:path w="16509" h="113029">
                <a:moveTo>
                  <a:pt x="15976" y="0"/>
                </a:moveTo>
                <a:lnTo>
                  <a:pt x="0" y="0"/>
                </a:lnTo>
                <a:lnTo>
                  <a:pt x="0" y="14681"/>
                </a:lnTo>
                <a:lnTo>
                  <a:pt x="15976" y="14681"/>
                </a:lnTo>
                <a:lnTo>
                  <a:pt x="159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8991543" y="9890295"/>
            <a:ext cx="77652" cy="8879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9091126" y="9890291"/>
            <a:ext cx="70343" cy="8646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9182635" y="9890590"/>
            <a:ext cx="71474" cy="8849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9281517" y="9859563"/>
            <a:ext cx="14604" cy="117475"/>
          </a:xfrm>
          <a:custGeom>
            <a:avLst/>
            <a:gdLst/>
            <a:ahLst/>
            <a:cxnLst/>
            <a:rect l="l" t="t" r="r" b="b"/>
            <a:pathLst>
              <a:path w="14605" h="117475">
                <a:moveTo>
                  <a:pt x="14167" y="0"/>
                </a:moveTo>
                <a:lnTo>
                  <a:pt x="0" y="0"/>
                </a:lnTo>
                <a:lnTo>
                  <a:pt x="0" y="117200"/>
                </a:lnTo>
                <a:lnTo>
                  <a:pt x="14167" y="117200"/>
                </a:lnTo>
                <a:lnTo>
                  <a:pt x="14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7877682" y="9864604"/>
            <a:ext cx="1430210" cy="32829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14223441" y="10641818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14385666" y="10641415"/>
            <a:ext cx="85568" cy="11215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14580505" y="10641416"/>
            <a:ext cx="101536" cy="1121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14791614" y="10641818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09" y="99060"/>
                </a:lnTo>
                <a:lnTo>
                  <a:pt x="14909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09" y="43180"/>
                </a:lnTo>
                <a:lnTo>
                  <a:pt x="14909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4976744" y="10639366"/>
            <a:ext cx="86468" cy="11622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5164638" y="10641818"/>
            <a:ext cx="242570" cy="112395"/>
          </a:xfrm>
          <a:custGeom>
            <a:avLst/>
            <a:gdLst/>
            <a:ahLst/>
            <a:cxnLst/>
            <a:rect l="l" t="t" r="r" b="b"/>
            <a:pathLst>
              <a:path w="242569" h="112395">
                <a:moveTo>
                  <a:pt x="95072" y="152"/>
                </a:moveTo>
                <a:lnTo>
                  <a:pt x="0" y="152"/>
                </a:lnTo>
                <a:lnTo>
                  <a:pt x="0" y="12852"/>
                </a:lnTo>
                <a:lnTo>
                  <a:pt x="40093" y="12852"/>
                </a:lnTo>
                <a:lnTo>
                  <a:pt x="40093" y="111912"/>
                </a:lnTo>
                <a:lnTo>
                  <a:pt x="55003" y="111912"/>
                </a:lnTo>
                <a:lnTo>
                  <a:pt x="55003" y="12852"/>
                </a:lnTo>
                <a:lnTo>
                  <a:pt x="95072" y="12852"/>
                </a:lnTo>
                <a:lnTo>
                  <a:pt x="95072" y="152"/>
                </a:lnTo>
                <a:close/>
              </a:path>
              <a:path w="242569" h="112395">
                <a:moveTo>
                  <a:pt x="242239" y="0"/>
                </a:moveTo>
                <a:lnTo>
                  <a:pt x="197954" y="0"/>
                </a:lnTo>
                <a:lnTo>
                  <a:pt x="197954" y="11430"/>
                </a:lnTo>
                <a:lnTo>
                  <a:pt x="212636" y="11430"/>
                </a:lnTo>
                <a:lnTo>
                  <a:pt x="212636" y="100330"/>
                </a:lnTo>
                <a:lnTo>
                  <a:pt x="197954" y="100330"/>
                </a:lnTo>
                <a:lnTo>
                  <a:pt x="197954" y="111760"/>
                </a:lnTo>
                <a:lnTo>
                  <a:pt x="242239" y="111760"/>
                </a:lnTo>
                <a:lnTo>
                  <a:pt x="242239" y="100330"/>
                </a:lnTo>
                <a:lnTo>
                  <a:pt x="227558" y="100330"/>
                </a:lnTo>
                <a:lnTo>
                  <a:pt x="227558" y="11430"/>
                </a:lnTo>
                <a:lnTo>
                  <a:pt x="242239" y="11430"/>
                </a:lnTo>
                <a:lnTo>
                  <a:pt x="2422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5524813" y="10641415"/>
            <a:ext cx="85568" cy="1121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5726364" y="10639373"/>
            <a:ext cx="99944" cy="11637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6086976" y="10641818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6249201" y="10641415"/>
            <a:ext cx="85568" cy="11215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6589330" y="10641416"/>
            <a:ext cx="93997" cy="1121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6783498" y="10639074"/>
            <a:ext cx="104164" cy="11682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17002208" y="10641418"/>
            <a:ext cx="86091" cy="11447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17209330" y="10641413"/>
            <a:ext cx="92803" cy="11215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17555936" y="10641412"/>
            <a:ext cx="71620" cy="11215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17735477" y="10641418"/>
            <a:ext cx="86091" cy="11447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17927536" y="10641971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46" y="0"/>
                </a:moveTo>
                <a:lnTo>
                  <a:pt x="0" y="0"/>
                </a:lnTo>
                <a:lnTo>
                  <a:pt x="0" y="12700"/>
                </a:lnTo>
                <a:lnTo>
                  <a:pt x="40081" y="12700"/>
                </a:lnTo>
                <a:lnTo>
                  <a:pt x="40081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46" y="12700"/>
                </a:lnTo>
                <a:lnTo>
                  <a:pt x="95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18128564" y="10641418"/>
            <a:ext cx="86091" cy="11447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18335673" y="10641413"/>
            <a:ext cx="92803" cy="11215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13457161" y="9487960"/>
            <a:ext cx="6009640" cy="1266190"/>
          </a:xfrm>
          <a:custGeom>
            <a:avLst/>
            <a:gdLst/>
            <a:ahLst/>
            <a:cxnLst/>
            <a:rect l="l" t="t" r="r" b="b"/>
            <a:pathLst>
              <a:path w="6009640" h="1266190">
                <a:moveTo>
                  <a:pt x="2611348" y="585470"/>
                </a:moveTo>
                <a:lnTo>
                  <a:pt x="2603550" y="560260"/>
                </a:lnTo>
                <a:lnTo>
                  <a:pt x="2603550" y="582930"/>
                </a:lnTo>
                <a:lnTo>
                  <a:pt x="2558605" y="626110"/>
                </a:lnTo>
                <a:lnTo>
                  <a:pt x="2558084" y="627380"/>
                </a:lnTo>
                <a:lnTo>
                  <a:pt x="2495867" y="718820"/>
                </a:lnTo>
                <a:lnTo>
                  <a:pt x="2412885" y="718820"/>
                </a:lnTo>
                <a:lnTo>
                  <a:pt x="2324379" y="753110"/>
                </a:lnTo>
                <a:lnTo>
                  <a:pt x="2268397" y="753110"/>
                </a:lnTo>
                <a:lnTo>
                  <a:pt x="2213432" y="688340"/>
                </a:lnTo>
                <a:lnTo>
                  <a:pt x="2212848" y="687070"/>
                </a:lnTo>
                <a:lnTo>
                  <a:pt x="2135492" y="632460"/>
                </a:lnTo>
                <a:lnTo>
                  <a:pt x="2134527" y="631190"/>
                </a:lnTo>
                <a:lnTo>
                  <a:pt x="2050681" y="607060"/>
                </a:lnTo>
                <a:lnTo>
                  <a:pt x="2023148" y="543560"/>
                </a:lnTo>
                <a:lnTo>
                  <a:pt x="2018741" y="533400"/>
                </a:lnTo>
                <a:lnTo>
                  <a:pt x="1931212" y="585470"/>
                </a:lnTo>
                <a:lnTo>
                  <a:pt x="1811274" y="567690"/>
                </a:lnTo>
                <a:lnTo>
                  <a:pt x="1811020" y="567690"/>
                </a:lnTo>
                <a:lnTo>
                  <a:pt x="1632331" y="548640"/>
                </a:lnTo>
                <a:lnTo>
                  <a:pt x="1572755" y="542290"/>
                </a:lnTo>
                <a:lnTo>
                  <a:pt x="1452422" y="552450"/>
                </a:lnTo>
                <a:lnTo>
                  <a:pt x="1369085" y="647700"/>
                </a:lnTo>
                <a:lnTo>
                  <a:pt x="1327912" y="621030"/>
                </a:lnTo>
                <a:lnTo>
                  <a:pt x="1341056" y="508000"/>
                </a:lnTo>
                <a:lnTo>
                  <a:pt x="1351749" y="502920"/>
                </a:lnTo>
                <a:lnTo>
                  <a:pt x="1365110" y="496570"/>
                </a:lnTo>
                <a:lnTo>
                  <a:pt x="1415097" y="478790"/>
                </a:lnTo>
                <a:lnTo>
                  <a:pt x="1464551" y="467360"/>
                </a:lnTo>
                <a:lnTo>
                  <a:pt x="1519415" y="463550"/>
                </a:lnTo>
                <a:lnTo>
                  <a:pt x="1549539" y="463550"/>
                </a:lnTo>
                <a:lnTo>
                  <a:pt x="1567865" y="464820"/>
                </a:lnTo>
                <a:lnTo>
                  <a:pt x="1586255" y="467360"/>
                </a:lnTo>
                <a:lnTo>
                  <a:pt x="1622742" y="474980"/>
                </a:lnTo>
                <a:lnTo>
                  <a:pt x="1630984" y="476250"/>
                </a:lnTo>
                <a:lnTo>
                  <a:pt x="1639316" y="478790"/>
                </a:lnTo>
                <a:lnTo>
                  <a:pt x="1718310" y="490220"/>
                </a:lnTo>
                <a:lnTo>
                  <a:pt x="1775371" y="494030"/>
                </a:lnTo>
                <a:lnTo>
                  <a:pt x="1828723" y="490220"/>
                </a:lnTo>
                <a:lnTo>
                  <a:pt x="1837258" y="488950"/>
                </a:lnTo>
                <a:lnTo>
                  <a:pt x="1879942" y="482600"/>
                </a:lnTo>
                <a:lnTo>
                  <a:pt x="1912480" y="473710"/>
                </a:lnTo>
                <a:lnTo>
                  <a:pt x="1944001" y="462280"/>
                </a:lnTo>
                <a:lnTo>
                  <a:pt x="2004695" y="436880"/>
                </a:lnTo>
                <a:lnTo>
                  <a:pt x="2024049" y="429260"/>
                </a:lnTo>
                <a:lnTo>
                  <a:pt x="2043722" y="420370"/>
                </a:lnTo>
                <a:lnTo>
                  <a:pt x="2094268" y="401320"/>
                </a:lnTo>
                <a:lnTo>
                  <a:pt x="2099462" y="400050"/>
                </a:lnTo>
                <a:lnTo>
                  <a:pt x="2142502" y="384810"/>
                </a:lnTo>
                <a:lnTo>
                  <a:pt x="2187219" y="373380"/>
                </a:lnTo>
                <a:lnTo>
                  <a:pt x="2232520" y="368300"/>
                </a:lnTo>
                <a:lnTo>
                  <a:pt x="2277313" y="372110"/>
                </a:lnTo>
                <a:lnTo>
                  <a:pt x="2294318" y="375920"/>
                </a:lnTo>
                <a:lnTo>
                  <a:pt x="2311438" y="381000"/>
                </a:lnTo>
                <a:lnTo>
                  <a:pt x="2345474" y="393700"/>
                </a:lnTo>
                <a:lnTo>
                  <a:pt x="2373579" y="403860"/>
                </a:lnTo>
                <a:lnTo>
                  <a:pt x="2402090" y="412750"/>
                </a:lnTo>
                <a:lnTo>
                  <a:pt x="2430945" y="419100"/>
                </a:lnTo>
                <a:lnTo>
                  <a:pt x="2460079" y="421640"/>
                </a:lnTo>
                <a:lnTo>
                  <a:pt x="2476335" y="420370"/>
                </a:lnTo>
                <a:lnTo>
                  <a:pt x="2498229" y="417830"/>
                </a:lnTo>
                <a:lnTo>
                  <a:pt x="2502281" y="416560"/>
                </a:lnTo>
                <a:lnTo>
                  <a:pt x="2522563" y="410210"/>
                </a:lnTo>
                <a:lnTo>
                  <a:pt x="2546121" y="397510"/>
                </a:lnTo>
                <a:lnTo>
                  <a:pt x="2603550" y="582930"/>
                </a:lnTo>
                <a:lnTo>
                  <a:pt x="2603550" y="560260"/>
                </a:lnTo>
                <a:lnTo>
                  <a:pt x="2553233" y="397510"/>
                </a:lnTo>
                <a:lnTo>
                  <a:pt x="2544711" y="369989"/>
                </a:lnTo>
                <a:lnTo>
                  <a:pt x="2544711" y="392430"/>
                </a:lnTo>
                <a:lnTo>
                  <a:pt x="2527706" y="402590"/>
                </a:lnTo>
                <a:lnTo>
                  <a:pt x="2507348" y="410210"/>
                </a:lnTo>
                <a:lnTo>
                  <a:pt x="2484501" y="415290"/>
                </a:lnTo>
                <a:lnTo>
                  <a:pt x="2460015" y="416560"/>
                </a:lnTo>
                <a:lnTo>
                  <a:pt x="2431542" y="415290"/>
                </a:lnTo>
                <a:lnTo>
                  <a:pt x="2403119" y="408940"/>
                </a:lnTo>
                <a:lnTo>
                  <a:pt x="2374900" y="400050"/>
                </a:lnTo>
                <a:lnTo>
                  <a:pt x="2312797" y="377190"/>
                </a:lnTo>
                <a:lnTo>
                  <a:pt x="2282583" y="368300"/>
                </a:lnTo>
                <a:lnTo>
                  <a:pt x="2278265" y="367030"/>
                </a:lnTo>
                <a:lnTo>
                  <a:pt x="2232672" y="363220"/>
                </a:lnTo>
                <a:lnTo>
                  <a:pt x="2186724" y="369570"/>
                </a:lnTo>
                <a:lnTo>
                  <a:pt x="2141474" y="381000"/>
                </a:lnTo>
                <a:lnTo>
                  <a:pt x="2097989" y="394970"/>
                </a:lnTo>
                <a:lnTo>
                  <a:pt x="2082431" y="401320"/>
                </a:lnTo>
                <a:lnTo>
                  <a:pt x="2022284" y="424180"/>
                </a:lnTo>
                <a:lnTo>
                  <a:pt x="1942503" y="458470"/>
                </a:lnTo>
                <a:lnTo>
                  <a:pt x="1878939" y="477520"/>
                </a:lnTo>
                <a:lnTo>
                  <a:pt x="1828177" y="486410"/>
                </a:lnTo>
                <a:lnTo>
                  <a:pt x="1775282" y="488950"/>
                </a:lnTo>
                <a:lnTo>
                  <a:pt x="1718665" y="486410"/>
                </a:lnTo>
                <a:lnTo>
                  <a:pt x="1656791" y="477520"/>
                </a:lnTo>
                <a:lnTo>
                  <a:pt x="1648523" y="476250"/>
                </a:lnTo>
                <a:lnTo>
                  <a:pt x="1640205" y="473710"/>
                </a:lnTo>
                <a:lnTo>
                  <a:pt x="1631911" y="472440"/>
                </a:lnTo>
                <a:lnTo>
                  <a:pt x="1623695" y="469900"/>
                </a:lnTo>
                <a:lnTo>
                  <a:pt x="1605381" y="466090"/>
                </a:lnTo>
                <a:lnTo>
                  <a:pt x="1586814" y="463550"/>
                </a:lnTo>
                <a:lnTo>
                  <a:pt x="1549679" y="458470"/>
                </a:lnTo>
                <a:lnTo>
                  <a:pt x="1519262" y="458470"/>
                </a:lnTo>
                <a:lnTo>
                  <a:pt x="1490713" y="459740"/>
                </a:lnTo>
                <a:lnTo>
                  <a:pt x="1438427" y="468630"/>
                </a:lnTo>
                <a:lnTo>
                  <a:pt x="1389951" y="482600"/>
                </a:lnTo>
                <a:lnTo>
                  <a:pt x="1341678" y="502920"/>
                </a:lnTo>
                <a:lnTo>
                  <a:pt x="1348701" y="441960"/>
                </a:lnTo>
                <a:lnTo>
                  <a:pt x="1359674" y="436880"/>
                </a:lnTo>
                <a:lnTo>
                  <a:pt x="1400810" y="417830"/>
                </a:lnTo>
                <a:lnTo>
                  <a:pt x="1457236" y="403860"/>
                </a:lnTo>
                <a:lnTo>
                  <a:pt x="1512570" y="397510"/>
                </a:lnTo>
                <a:lnTo>
                  <a:pt x="1561414" y="398780"/>
                </a:lnTo>
                <a:lnTo>
                  <a:pt x="1580794" y="401320"/>
                </a:lnTo>
                <a:lnTo>
                  <a:pt x="1600200" y="405130"/>
                </a:lnTo>
                <a:lnTo>
                  <a:pt x="1619504" y="410210"/>
                </a:lnTo>
                <a:lnTo>
                  <a:pt x="1638604" y="416560"/>
                </a:lnTo>
                <a:lnTo>
                  <a:pt x="1685493" y="429260"/>
                </a:lnTo>
                <a:lnTo>
                  <a:pt x="1709331" y="433070"/>
                </a:lnTo>
                <a:lnTo>
                  <a:pt x="1733308" y="434340"/>
                </a:lnTo>
                <a:lnTo>
                  <a:pt x="1734350" y="434340"/>
                </a:lnTo>
                <a:lnTo>
                  <a:pt x="1778622" y="431800"/>
                </a:lnTo>
                <a:lnTo>
                  <a:pt x="1820760" y="420370"/>
                </a:lnTo>
                <a:lnTo>
                  <a:pt x="1859775" y="403860"/>
                </a:lnTo>
                <a:lnTo>
                  <a:pt x="1894700" y="379730"/>
                </a:lnTo>
                <a:lnTo>
                  <a:pt x="1936178" y="347980"/>
                </a:lnTo>
                <a:lnTo>
                  <a:pt x="1976412" y="320040"/>
                </a:lnTo>
                <a:lnTo>
                  <a:pt x="2015693" y="297180"/>
                </a:lnTo>
                <a:lnTo>
                  <a:pt x="2054288" y="279400"/>
                </a:lnTo>
                <a:lnTo>
                  <a:pt x="2103259" y="262890"/>
                </a:lnTo>
                <a:lnTo>
                  <a:pt x="2151418" y="254000"/>
                </a:lnTo>
                <a:lnTo>
                  <a:pt x="2170112" y="252730"/>
                </a:lnTo>
                <a:lnTo>
                  <a:pt x="2207945" y="255270"/>
                </a:lnTo>
                <a:lnTo>
                  <a:pt x="2231110" y="259080"/>
                </a:lnTo>
                <a:lnTo>
                  <a:pt x="2235492" y="259080"/>
                </a:lnTo>
                <a:lnTo>
                  <a:pt x="2239861" y="260350"/>
                </a:lnTo>
                <a:lnTo>
                  <a:pt x="2277364" y="262890"/>
                </a:lnTo>
                <a:lnTo>
                  <a:pt x="2315362" y="261620"/>
                </a:lnTo>
                <a:lnTo>
                  <a:pt x="2353170" y="252730"/>
                </a:lnTo>
                <a:lnTo>
                  <a:pt x="2390140" y="233680"/>
                </a:lnTo>
                <a:lnTo>
                  <a:pt x="2422410" y="209550"/>
                </a:lnTo>
                <a:lnTo>
                  <a:pt x="2433739" y="201930"/>
                </a:lnTo>
                <a:lnTo>
                  <a:pt x="2445435" y="194310"/>
                </a:lnTo>
                <a:lnTo>
                  <a:pt x="2457615" y="187960"/>
                </a:lnTo>
                <a:lnTo>
                  <a:pt x="2490216" y="196850"/>
                </a:lnTo>
                <a:lnTo>
                  <a:pt x="2525179" y="280670"/>
                </a:lnTo>
                <a:lnTo>
                  <a:pt x="2515451" y="355600"/>
                </a:lnTo>
                <a:lnTo>
                  <a:pt x="2514892" y="359410"/>
                </a:lnTo>
                <a:lnTo>
                  <a:pt x="2538463" y="373380"/>
                </a:lnTo>
                <a:lnTo>
                  <a:pt x="2544711" y="392430"/>
                </a:lnTo>
                <a:lnTo>
                  <a:pt x="2544711" y="369989"/>
                </a:lnTo>
                <a:lnTo>
                  <a:pt x="2544191" y="368300"/>
                </a:lnTo>
                <a:lnTo>
                  <a:pt x="2522232" y="356870"/>
                </a:lnTo>
                <a:lnTo>
                  <a:pt x="2532176" y="279400"/>
                </a:lnTo>
                <a:lnTo>
                  <a:pt x="2495270" y="191770"/>
                </a:lnTo>
                <a:lnTo>
                  <a:pt x="2482621" y="187960"/>
                </a:lnTo>
                <a:lnTo>
                  <a:pt x="2451303" y="178536"/>
                </a:lnTo>
                <a:lnTo>
                  <a:pt x="2451303" y="185420"/>
                </a:lnTo>
                <a:lnTo>
                  <a:pt x="2440089" y="191770"/>
                </a:lnTo>
                <a:lnTo>
                  <a:pt x="2429306" y="199390"/>
                </a:lnTo>
                <a:lnTo>
                  <a:pt x="2418829" y="207010"/>
                </a:lnTo>
                <a:lnTo>
                  <a:pt x="2403424" y="218440"/>
                </a:lnTo>
                <a:lnTo>
                  <a:pt x="2387523" y="229870"/>
                </a:lnTo>
                <a:lnTo>
                  <a:pt x="2351455" y="248920"/>
                </a:lnTo>
                <a:lnTo>
                  <a:pt x="2314473" y="257810"/>
                </a:lnTo>
                <a:lnTo>
                  <a:pt x="2277249" y="259080"/>
                </a:lnTo>
                <a:lnTo>
                  <a:pt x="2240419" y="255270"/>
                </a:lnTo>
                <a:lnTo>
                  <a:pt x="2236101" y="255270"/>
                </a:lnTo>
                <a:lnTo>
                  <a:pt x="2227338" y="254000"/>
                </a:lnTo>
                <a:lnTo>
                  <a:pt x="2217788" y="252730"/>
                </a:lnTo>
                <a:lnTo>
                  <a:pt x="2189162" y="248920"/>
                </a:lnTo>
                <a:lnTo>
                  <a:pt x="2169960" y="248920"/>
                </a:lnTo>
                <a:lnTo>
                  <a:pt x="2150872" y="250190"/>
                </a:lnTo>
                <a:lnTo>
                  <a:pt x="2102129" y="259080"/>
                </a:lnTo>
                <a:lnTo>
                  <a:pt x="2052535" y="275590"/>
                </a:lnTo>
                <a:lnTo>
                  <a:pt x="2013635" y="293370"/>
                </a:lnTo>
                <a:lnTo>
                  <a:pt x="1974049" y="316230"/>
                </a:lnTo>
                <a:lnTo>
                  <a:pt x="1933524" y="344170"/>
                </a:lnTo>
                <a:lnTo>
                  <a:pt x="1891792" y="375920"/>
                </a:lnTo>
                <a:lnTo>
                  <a:pt x="1857324" y="400050"/>
                </a:lnTo>
                <a:lnTo>
                  <a:pt x="1818767" y="416560"/>
                </a:lnTo>
                <a:lnTo>
                  <a:pt x="1777123" y="426720"/>
                </a:lnTo>
                <a:lnTo>
                  <a:pt x="1733346" y="430530"/>
                </a:lnTo>
                <a:lnTo>
                  <a:pt x="1709775" y="429260"/>
                </a:lnTo>
                <a:lnTo>
                  <a:pt x="1662938" y="419100"/>
                </a:lnTo>
                <a:lnTo>
                  <a:pt x="1639900" y="411480"/>
                </a:lnTo>
                <a:lnTo>
                  <a:pt x="1601152" y="401320"/>
                </a:lnTo>
                <a:lnTo>
                  <a:pt x="1581492" y="397510"/>
                </a:lnTo>
                <a:lnTo>
                  <a:pt x="1561833" y="393700"/>
                </a:lnTo>
                <a:lnTo>
                  <a:pt x="1513243" y="393700"/>
                </a:lnTo>
                <a:lnTo>
                  <a:pt x="1458150" y="398780"/>
                </a:lnTo>
                <a:lnTo>
                  <a:pt x="1401775" y="412750"/>
                </a:lnTo>
                <a:lnTo>
                  <a:pt x="1349336" y="436880"/>
                </a:lnTo>
                <a:lnTo>
                  <a:pt x="1355902" y="381000"/>
                </a:lnTo>
                <a:lnTo>
                  <a:pt x="1403794" y="347980"/>
                </a:lnTo>
                <a:lnTo>
                  <a:pt x="1481074" y="157480"/>
                </a:lnTo>
                <a:lnTo>
                  <a:pt x="1632496" y="105410"/>
                </a:lnTo>
                <a:lnTo>
                  <a:pt x="1667103" y="175260"/>
                </a:lnTo>
                <a:lnTo>
                  <a:pt x="1684553" y="210820"/>
                </a:lnTo>
                <a:lnTo>
                  <a:pt x="1685480" y="213360"/>
                </a:lnTo>
                <a:lnTo>
                  <a:pt x="1687347" y="214630"/>
                </a:lnTo>
                <a:lnTo>
                  <a:pt x="1732597" y="240030"/>
                </a:lnTo>
                <a:lnTo>
                  <a:pt x="1757603" y="318770"/>
                </a:lnTo>
                <a:lnTo>
                  <a:pt x="1758670" y="322580"/>
                </a:lnTo>
                <a:lnTo>
                  <a:pt x="1761947" y="323850"/>
                </a:lnTo>
                <a:lnTo>
                  <a:pt x="1833892" y="347980"/>
                </a:lnTo>
                <a:lnTo>
                  <a:pt x="1837067" y="347980"/>
                </a:lnTo>
                <a:lnTo>
                  <a:pt x="1846846" y="341630"/>
                </a:lnTo>
                <a:lnTo>
                  <a:pt x="1913331" y="298450"/>
                </a:lnTo>
                <a:lnTo>
                  <a:pt x="1916798" y="297180"/>
                </a:lnTo>
                <a:lnTo>
                  <a:pt x="1901304" y="116840"/>
                </a:lnTo>
                <a:lnTo>
                  <a:pt x="1897265" y="88900"/>
                </a:lnTo>
                <a:lnTo>
                  <a:pt x="1965883" y="52070"/>
                </a:lnTo>
                <a:lnTo>
                  <a:pt x="2083079" y="7620"/>
                </a:lnTo>
                <a:lnTo>
                  <a:pt x="2158974" y="48260"/>
                </a:lnTo>
                <a:lnTo>
                  <a:pt x="2253615" y="149860"/>
                </a:lnTo>
                <a:lnTo>
                  <a:pt x="2256320" y="149860"/>
                </a:lnTo>
                <a:lnTo>
                  <a:pt x="2350630" y="156210"/>
                </a:lnTo>
                <a:lnTo>
                  <a:pt x="2451303" y="185420"/>
                </a:lnTo>
                <a:lnTo>
                  <a:pt x="2451303" y="178536"/>
                </a:lnTo>
                <a:lnTo>
                  <a:pt x="2351836" y="148590"/>
                </a:lnTo>
                <a:lnTo>
                  <a:pt x="2256764" y="142240"/>
                </a:lnTo>
                <a:lnTo>
                  <a:pt x="2163178" y="43180"/>
                </a:lnTo>
                <a:lnTo>
                  <a:pt x="2097608" y="7620"/>
                </a:lnTo>
                <a:lnTo>
                  <a:pt x="2083549" y="0"/>
                </a:lnTo>
                <a:lnTo>
                  <a:pt x="1963026" y="45720"/>
                </a:lnTo>
                <a:lnTo>
                  <a:pt x="1889772" y="85090"/>
                </a:lnTo>
                <a:lnTo>
                  <a:pt x="1894535" y="116840"/>
                </a:lnTo>
                <a:lnTo>
                  <a:pt x="1909648" y="293370"/>
                </a:lnTo>
                <a:lnTo>
                  <a:pt x="1836089" y="341630"/>
                </a:lnTo>
                <a:lnTo>
                  <a:pt x="1764118" y="317500"/>
                </a:lnTo>
                <a:lnTo>
                  <a:pt x="1738287" y="234950"/>
                </a:lnTo>
                <a:lnTo>
                  <a:pt x="1690712" y="208280"/>
                </a:lnTo>
                <a:lnTo>
                  <a:pt x="1673275" y="172720"/>
                </a:lnTo>
                <a:lnTo>
                  <a:pt x="1639735" y="105410"/>
                </a:lnTo>
                <a:lnTo>
                  <a:pt x="1635937" y="97790"/>
                </a:lnTo>
                <a:lnTo>
                  <a:pt x="1475930" y="152400"/>
                </a:lnTo>
                <a:lnTo>
                  <a:pt x="1398257" y="342900"/>
                </a:lnTo>
                <a:lnTo>
                  <a:pt x="1349451" y="377190"/>
                </a:lnTo>
                <a:lnTo>
                  <a:pt x="1320660" y="623570"/>
                </a:lnTo>
                <a:lnTo>
                  <a:pt x="1370304" y="657860"/>
                </a:lnTo>
                <a:lnTo>
                  <a:pt x="1379181" y="647700"/>
                </a:lnTo>
                <a:lnTo>
                  <a:pt x="1455762" y="560070"/>
                </a:lnTo>
                <a:lnTo>
                  <a:pt x="1572691" y="548640"/>
                </a:lnTo>
                <a:lnTo>
                  <a:pt x="1810283" y="574040"/>
                </a:lnTo>
                <a:lnTo>
                  <a:pt x="1932622" y="591820"/>
                </a:lnTo>
                <a:lnTo>
                  <a:pt x="1943531" y="585470"/>
                </a:lnTo>
                <a:lnTo>
                  <a:pt x="2015540" y="543560"/>
                </a:lnTo>
                <a:lnTo>
                  <a:pt x="2045703" y="613410"/>
                </a:lnTo>
                <a:lnTo>
                  <a:pt x="2131517" y="637540"/>
                </a:lnTo>
                <a:lnTo>
                  <a:pt x="2208199" y="692150"/>
                </a:lnTo>
                <a:lnTo>
                  <a:pt x="2265197" y="759460"/>
                </a:lnTo>
                <a:lnTo>
                  <a:pt x="2325662" y="759460"/>
                </a:lnTo>
                <a:lnTo>
                  <a:pt x="2342261" y="753110"/>
                </a:lnTo>
                <a:lnTo>
                  <a:pt x="2415324" y="725170"/>
                </a:lnTo>
                <a:lnTo>
                  <a:pt x="2499449" y="725170"/>
                </a:lnTo>
                <a:lnTo>
                  <a:pt x="2563342" y="631190"/>
                </a:lnTo>
                <a:lnTo>
                  <a:pt x="2611348" y="585470"/>
                </a:lnTo>
                <a:close/>
              </a:path>
              <a:path w="6009640" h="1266190">
                <a:moveTo>
                  <a:pt x="2887954" y="1905"/>
                </a:moveTo>
                <a:lnTo>
                  <a:pt x="2879369" y="1905"/>
                </a:lnTo>
                <a:lnTo>
                  <a:pt x="2879369" y="762177"/>
                </a:lnTo>
                <a:lnTo>
                  <a:pt x="2887954" y="762177"/>
                </a:lnTo>
                <a:lnTo>
                  <a:pt x="2887954" y="1905"/>
                </a:lnTo>
                <a:close/>
              </a:path>
              <a:path w="6009640" h="1266190">
                <a:moveTo>
                  <a:pt x="5152225" y="1153858"/>
                </a:moveTo>
                <a:lnTo>
                  <a:pt x="5078311" y="1153858"/>
                </a:lnTo>
                <a:lnTo>
                  <a:pt x="5078311" y="1166558"/>
                </a:lnTo>
                <a:lnTo>
                  <a:pt x="5078311" y="1197038"/>
                </a:lnTo>
                <a:lnTo>
                  <a:pt x="5078311" y="1211008"/>
                </a:lnTo>
                <a:lnTo>
                  <a:pt x="5078311" y="1252918"/>
                </a:lnTo>
                <a:lnTo>
                  <a:pt x="5078311" y="1265618"/>
                </a:lnTo>
                <a:lnTo>
                  <a:pt x="5152225" y="1265618"/>
                </a:lnTo>
                <a:lnTo>
                  <a:pt x="5152225" y="1252918"/>
                </a:lnTo>
                <a:lnTo>
                  <a:pt x="5093233" y="1252918"/>
                </a:lnTo>
                <a:lnTo>
                  <a:pt x="5093233" y="1211008"/>
                </a:lnTo>
                <a:lnTo>
                  <a:pt x="5152225" y="1211008"/>
                </a:lnTo>
                <a:lnTo>
                  <a:pt x="5152225" y="1197038"/>
                </a:lnTo>
                <a:lnTo>
                  <a:pt x="5093233" y="1197038"/>
                </a:lnTo>
                <a:lnTo>
                  <a:pt x="5093233" y="1166558"/>
                </a:lnTo>
                <a:lnTo>
                  <a:pt x="5152225" y="1166558"/>
                </a:lnTo>
                <a:lnTo>
                  <a:pt x="5152225" y="1153858"/>
                </a:lnTo>
                <a:close/>
              </a:path>
              <a:path w="6009640" h="1266190">
                <a:moveTo>
                  <a:pt x="6009335" y="1015657"/>
                </a:moveTo>
                <a:lnTo>
                  <a:pt x="0" y="1015657"/>
                </a:lnTo>
                <a:lnTo>
                  <a:pt x="0" y="1024242"/>
                </a:lnTo>
                <a:lnTo>
                  <a:pt x="6009335" y="1024242"/>
                </a:lnTo>
                <a:lnTo>
                  <a:pt x="6009335" y="10156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13460226" y="9614999"/>
            <a:ext cx="359399" cy="11708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13839322" y="9613050"/>
            <a:ext cx="108080" cy="12119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13971930" y="9614999"/>
            <a:ext cx="302760" cy="11684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13460234" y="9807528"/>
            <a:ext cx="98300" cy="11634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13583564" y="9807034"/>
            <a:ext cx="287229" cy="11684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13895344" y="9805105"/>
            <a:ext cx="188994" cy="12119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14108858" y="9807523"/>
            <a:ext cx="76081" cy="11635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14205371" y="9807531"/>
            <a:ext cx="103619" cy="11634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14340244" y="9807035"/>
            <a:ext cx="76835" cy="116839"/>
          </a:xfrm>
          <a:custGeom>
            <a:avLst/>
            <a:gdLst/>
            <a:ahLst/>
            <a:cxnLst/>
            <a:rect l="l" t="t" r="r" b="b"/>
            <a:pathLst>
              <a:path w="76834" h="116840">
                <a:moveTo>
                  <a:pt x="76657" y="0"/>
                </a:moveTo>
                <a:lnTo>
                  <a:pt x="0" y="0"/>
                </a:lnTo>
                <a:lnTo>
                  <a:pt x="0" y="13970"/>
                </a:lnTo>
                <a:lnTo>
                  <a:pt x="0" y="45720"/>
                </a:lnTo>
                <a:lnTo>
                  <a:pt x="0" y="59690"/>
                </a:lnTo>
                <a:lnTo>
                  <a:pt x="0" y="102870"/>
                </a:lnTo>
                <a:lnTo>
                  <a:pt x="0" y="116840"/>
                </a:lnTo>
                <a:lnTo>
                  <a:pt x="76657" y="116840"/>
                </a:lnTo>
                <a:lnTo>
                  <a:pt x="76657" y="102870"/>
                </a:lnTo>
                <a:lnTo>
                  <a:pt x="15455" y="102870"/>
                </a:lnTo>
                <a:lnTo>
                  <a:pt x="15455" y="59690"/>
                </a:lnTo>
                <a:lnTo>
                  <a:pt x="76657" y="59690"/>
                </a:lnTo>
                <a:lnTo>
                  <a:pt x="76657" y="45720"/>
                </a:lnTo>
                <a:lnTo>
                  <a:pt x="15455" y="45720"/>
                </a:lnTo>
                <a:lnTo>
                  <a:pt x="15455" y="13970"/>
                </a:lnTo>
                <a:lnTo>
                  <a:pt x="76657" y="13970"/>
                </a:lnTo>
                <a:lnTo>
                  <a:pt x="76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14441447" y="9807301"/>
            <a:ext cx="202719" cy="11683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13460235" y="9999567"/>
            <a:ext cx="76123" cy="11637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13556726" y="9999099"/>
            <a:ext cx="287282" cy="11684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13928183" y="9997157"/>
            <a:ext cx="78772" cy="11878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14028011" y="9997231"/>
            <a:ext cx="80510" cy="12112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14131676" y="9997157"/>
            <a:ext cx="78772" cy="11878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14231545" y="9997231"/>
            <a:ext cx="80468" cy="12112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729" y="9789423"/>
            <a:ext cx="7033259" cy="440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chemeClr val="bg1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3470" y="2750632"/>
            <a:ext cx="17957159" cy="6006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922582" y="9451848"/>
            <a:ext cx="62122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Development Agency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3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Tourism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department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</a:pPr>
            <a:r>
              <a:rPr lang="lv-LV" sz="2400" b="1" spc="-50" dirty="0" err="1">
                <a:solidFill>
                  <a:srgbClr val="FFFFFF"/>
                </a:solidFill>
                <a:cs typeface="Proxima Nova"/>
              </a:rPr>
              <a:t>meetlatvia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@liaa.gov.lv</a:t>
            </a:r>
            <a:endParaRPr sz="2400" dirty="0">
              <a:cs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73496" y="1295081"/>
            <a:ext cx="536067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45" dirty="0">
                <a:solidFill>
                  <a:srgbClr val="FFFFFF"/>
                </a:solidFill>
                <a:cs typeface="Proxima Nova"/>
              </a:rPr>
              <a:t>Rundale</a:t>
            </a:r>
            <a:r>
              <a:rPr sz="6100" b="1" spc="-1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Palace</a:t>
            </a:r>
            <a:endParaRPr sz="610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1053020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One of the finest Baroque architecture style examples in Latvia,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based on the project by architect Francesco Bartolomeo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Rastrelli.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01" y="1295081"/>
            <a:ext cx="555307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Splendid</a:t>
            </a:r>
            <a:r>
              <a:rPr sz="6100" spc="-16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Palace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01" y="2887543"/>
            <a:ext cx="8608695" cy="6427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first cinema in the Baltics to screen sound films.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br>
              <a:rPr lang="lv-LV" sz="2800" b="1" dirty="0">
                <a:solidFill>
                  <a:srgbClr val="FFFFFF"/>
                </a:solidFill>
                <a:cs typeface="Proxima Nova"/>
              </a:rPr>
            </a:br>
            <a:r>
              <a:rPr sz="2800" b="1" dirty="0">
                <a:solidFill>
                  <a:srgbClr val="FFFFFF"/>
                </a:solidFill>
                <a:cs typeface="Proxima Nova"/>
              </a:rPr>
              <a:t>It has been recognised as the most elegant</a:t>
            </a:r>
            <a:r>
              <a:rPr sz="28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high-level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conference venue in Riga and, therefore, it has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repeatedly been the stage for TEDx and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other</a:t>
            </a:r>
            <a:r>
              <a:rPr lang="lv-LV" sz="2800" dirty="0"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high-level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conferences.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557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90" y="-27668"/>
            <a:ext cx="20098610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9021" y="1266186"/>
            <a:ext cx="470598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5" dirty="0">
                <a:latin typeface="+mn-lt"/>
              </a:rPr>
              <a:t>Spilve</a:t>
            </a:r>
            <a:r>
              <a:rPr sz="6100" spc="-18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Airport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9021" y="2887543"/>
            <a:ext cx="5977890" cy="6491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 former civilian and military airport,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located 5 km from Riga’s city </a:t>
            </a:r>
            <a:r>
              <a:rPr sz="2800" b="1" dirty="0" err="1">
                <a:solidFill>
                  <a:srgbClr val="FFFFFF"/>
                </a:solidFill>
                <a:cs typeface="Proxima Nova"/>
              </a:rPr>
              <a:t>centre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from which aircraft took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off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as early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as the First World War. It became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the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first international airport of Riga in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the 1920’s. Nowadays it is a venue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for celebrations, sporting events, art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projects, concerts, seminars, photo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shooting, filming, advertising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production and air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shows.</a:t>
            </a: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Banquet:</a:t>
            </a:r>
            <a:r>
              <a:rPr sz="2800" b="1" spc="-9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Airfield:</a:t>
            </a:r>
            <a:r>
              <a:rPr sz="2800" b="1" spc="-9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5000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3854"/>
            <a:ext cx="550100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National</a:t>
            </a:r>
            <a:r>
              <a:rPr sz="6100" spc="-16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Library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of</a:t>
            </a:r>
            <a:r>
              <a:rPr sz="6100" spc="-12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3845585"/>
            <a:ext cx="6870065" cy="5198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Just a bridge span from Old Town, on the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left bank of the Daugava, looms an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extraordinary, culturally significant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edifice,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the Castle of Light – the New National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Library of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Latvia.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lv-LV"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lv-LV"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lv-LV" sz="27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700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15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22" y="1293854"/>
            <a:ext cx="6479540" cy="2816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Radisson </a:t>
            </a:r>
            <a:r>
              <a:rPr sz="6100" spc="-55" dirty="0">
                <a:latin typeface="+mn-lt"/>
              </a:rPr>
              <a:t>BLU</a:t>
            </a:r>
            <a:r>
              <a:rPr lang="en-GB" sz="6100" spc="-55" dirty="0">
                <a:latin typeface="+mn-lt"/>
              </a:rPr>
              <a:t> </a:t>
            </a:r>
            <a:r>
              <a:rPr sz="6100" spc="-50" dirty="0" err="1">
                <a:latin typeface="+mn-lt"/>
              </a:rPr>
              <a:t>Latvija</a:t>
            </a:r>
            <a:r>
              <a:rPr sz="6100" spc="-1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Conference</a:t>
            </a:r>
            <a:r>
              <a:rPr lang="en-GB" sz="6100" spc="-55" dirty="0">
                <a:latin typeface="+mn-lt"/>
              </a:rPr>
              <a:t> </a:t>
            </a:r>
            <a:r>
              <a:rPr sz="6100" dirty="0">
                <a:latin typeface="+mn-lt"/>
              </a:rPr>
              <a:t>&amp; </a:t>
            </a:r>
            <a:r>
              <a:rPr sz="6100" spc="-35" dirty="0">
                <a:latin typeface="+mn-lt"/>
              </a:rPr>
              <a:t>SPA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Hotel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22" y="8392176"/>
            <a:ext cx="217106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7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1100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24</a:t>
            </a:r>
            <a:endParaRPr sz="275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Rooms:</a:t>
            </a:r>
            <a:r>
              <a:rPr sz="2800" b="1" spc="-2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571</a:t>
            </a:r>
            <a:endParaRPr sz="2800" dirty="0">
              <a:cs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13B66-DFAE-469A-AAAC-07F1F08C60EC}"/>
              </a:ext>
            </a:extLst>
          </p:cNvPr>
          <p:cNvSpPr txBox="1"/>
          <p:nvPr/>
        </p:nvSpPr>
        <p:spPr>
          <a:xfrm>
            <a:off x="1076062" y="4496627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err="1">
                <a:solidFill>
                  <a:schemeClr val="bg1"/>
                </a:solidFill>
              </a:rPr>
              <a:t>Latvia’s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largest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conference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hotel</a:t>
            </a:r>
            <a:r>
              <a:rPr lang="lv-LV" sz="2800" b="1" dirty="0">
                <a:solidFill>
                  <a:schemeClr val="bg1"/>
                </a:solidFill>
              </a:rPr>
              <a:t>, </a:t>
            </a:r>
            <a:r>
              <a:rPr lang="lv-LV" sz="2800" b="1" dirty="0" err="1">
                <a:solidFill>
                  <a:schemeClr val="bg1"/>
                </a:solidFill>
              </a:rPr>
              <a:t>situated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between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Riga’s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iconic</a:t>
            </a:r>
            <a:r>
              <a:rPr lang="lv-LV" sz="2800" b="1" dirty="0">
                <a:solidFill>
                  <a:schemeClr val="bg1"/>
                </a:solidFill>
              </a:rPr>
              <a:t> Old </a:t>
            </a:r>
            <a:r>
              <a:rPr lang="lv-LV" sz="2800" b="1" dirty="0" err="1">
                <a:solidFill>
                  <a:schemeClr val="bg1"/>
                </a:solidFill>
              </a:rPr>
              <a:t>Town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and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majestic</a:t>
            </a:r>
            <a:r>
              <a:rPr lang="lv-LV" sz="2800" b="1" dirty="0">
                <a:solidFill>
                  <a:schemeClr val="bg1"/>
                </a:solidFill>
              </a:rPr>
              <a:t> Art </a:t>
            </a:r>
            <a:r>
              <a:rPr lang="lv-LV" sz="2800" b="1" dirty="0" err="1">
                <a:solidFill>
                  <a:schemeClr val="bg1"/>
                </a:solidFill>
              </a:rPr>
              <a:t>Nouveau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district</a:t>
            </a:r>
            <a:r>
              <a:rPr lang="lv-LV" sz="2800" b="1" dirty="0">
                <a:solidFill>
                  <a:schemeClr val="bg1"/>
                </a:solidFill>
              </a:rPr>
              <a:t>, </a:t>
            </a:r>
            <a:r>
              <a:rPr lang="lv-LV" sz="2800" b="1" dirty="0" err="1">
                <a:solidFill>
                  <a:schemeClr val="bg1"/>
                </a:solidFill>
              </a:rPr>
              <a:t>both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included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in</a:t>
            </a:r>
            <a:r>
              <a:rPr lang="lv-LV" sz="2800" b="1" dirty="0">
                <a:solidFill>
                  <a:schemeClr val="bg1"/>
                </a:solidFill>
              </a:rPr>
              <a:t> UNESCO </a:t>
            </a:r>
            <a:r>
              <a:rPr lang="lv-LV" sz="2800" b="1" dirty="0" err="1">
                <a:solidFill>
                  <a:schemeClr val="bg1"/>
                </a:solidFill>
              </a:rPr>
              <a:t>World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Heritage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list</a:t>
            </a:r>
            <a:r>
              <a:rPr lang="lv-LV" sz="2800" b="1" dirty="0">
                <a:solidFill>
                  <a:schemeClr val="bg1"/>
                </a:solidFill>
              </a:rPr>
              <a:t>.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22" y="794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3854"/>
            <a:ext cx="518795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5" dirty="0">
                <a:latin typeface="+mn-lt"/>
              </a:rPr>
              <a:t>Hanzas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Perons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2567580"/>
            <a:ext cx="6780530" cy="47577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 former Riga cargo railway warehouse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has been reborn as a platform for culture,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art, music and other events. Combining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building’s more than 100 years of history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with a modern approach it has become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spc="305" dirty="0">
                <a:solidFill>
                  <a:srgbClr val="FFFFFF"/>
                </a:solidFill>
                <a:cs typeface="Proxima Nova"/>
              </a:rPr>
              <a:t>e </a:t>
            </a:r>
            <a:r>
              <a:rPr sz="2800" b="1" spc="229" dirty="0">
                <a:solidFill>
                  <a:srgbClr val="FFFFFF"/>
                </a:solidFill>
                <a:cs typeface="Proxima Nova"/>
              </a:rPr>
              <a:t>cient,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functional space to organize</a:t>
            </a:r>
            <a:r>
              <a:rPr sz="2800" b="1" spc="-4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and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hold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events.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8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lv-LV" sz="2750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lv-LV" sz="2800" b="1" dirty="0">
              <a:solidFill>
                <a:srgbClr val="FFFFFF"/>
              </a:solidFill>
              <a:cs typeface="ProximaNova-Semi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lv-LV" sz="2800" b="1" dirty="0">
              <a:solidFill>
                <a:srgbClr val="FFFFFF"/>
              </a:solidFill>
              <a:cs typeface="ProximaNova-Semi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1200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66" y="1299888"/>
            <a:ext cx="4496435" cy="9521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40" dirty="0">
                <a:latin typeface="+mn-lt"/>
              </a:rPr>
              <a:t>ATTA</a:t>
            </a:r>
            <a:r>
              <a:rPr sz="6100" spc="-180" dirty="0">
                <a:latin typeface="+mn-lt"/>
              </a:rPr>
              <a:t> </a:t>
            </a:r>
            <a:r>
              <a:rPr sz="6100" spc="-50" dirty="0">
                <a:latin typeface="+mn-lt"/>
              </a:rPr>
              <a:t>Centre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66" y="3038519"/>
            <a:ext cx="6856095" cy="49680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10 minutes from Riga City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Center</a:t>
            </a:r>
            <a:endParaRPr sz="2800" dirty="0"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20 minutes from Riga International</a:t>
            </a:r>
            <a:r>
              <a:rPr sz="2800" b="1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Airport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22 break-out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rooms</a:t>
            </a:r>
            <a:endParaRPr sz="28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Rooftop restaurant and open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air-terrace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E</a:t>
            </a:r>
            <a:r>
              <a:rPr lang="en-US" sz="2800" b="1" dirty="0" err="1">
                <a:solidFill>
                  <a:srgbClr val="FFFFFF"/>
                </a:solidFill>
                <a:cs typeface="Proxima Nova"/>
              </a:rPr>
              <a:t>asily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customize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facilities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from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small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groups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to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large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conferences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Capacity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up to 3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0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00</a:t>
            </a:r>
            <a:r>
              <a:rPr lang="en-US"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people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12700"/>
            <a:endParaRPr lang="en-US"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5845" cy="11308715"/>
          </a:xfrm>
          <a:custGeom>
            <a:avLst/>
            <a:gdLst/>
            <a:ahLst/>
            <a:cxnLst/>
            <a:rect l="l" t="t" r="r" b="b"/>
            <a:pathLst>
              <a:path w="20095845" h="11308715">
                <a:moveTo>
                  <a:pt x="20095534" y="0"/>
                </a:moveTo>
                <a:lnTo>
                  <a:pt x="0" y="0"/>
                </a:lnTo>
                <a:lnTo>
                  <a:pt x="0" y="11308556"/>
                </a:lnTo>
                <a:lnTo>
                  <a:pt x="20095534" y="11308556"/>
                </a:lnTo>
                <a:lnTo>
                  <a:pt x="20095534" y="0"/>
                </a:lnTo>
                <a:close/>
              </a:path>
            </a:pathLst>
          </a:custGeom>
          <a:solidFill>
            <a:srgbClr val="897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74645" y="0"/>
            <a:ext cx="16831945" cy="11329670"/>
            <a:chOff x="3274645" y="0"/>
            <a:chExt cx="16831945" cy="11329670"/>
          </a:xfrm>
        </p:grpSpPr>
        <p:sp>
          <p:nvSpPr>
            <p:cNvPr id="4" name="object 4"/>
            <p:cNvSpPr/>
            <p:nvPr/>
          </p:nvSpPr>
          <p:spPr>
            <a:xfrm>
              <a:off x="5958450" y="0"/>
              <a:ext cx="1743710" cy="1243330"/>
            </a:xfrm>
            <a:custGeom>
              <a:avLst/>
              <a:gdLst/>
              <a:ahLst/>
              <a:cxnLst/>
              <a:rect l="l" t="t" r="r" b="b"/>
              <a:pathLst>
                <a:path w="1743709" h="1243330">
                  <a:moveTo>
                    <a:pt x="1743691" y="0"/>
                  </a:moveTo>
                  <a:lnTo>
                    <a:pt x="176400" y="0"/>
                  </a:lnTo>
                  <a:lnTo>
                    <a:pt x="205265" y="14464"/>
                  </a:lnTo>
                  <a:lnTo>
                    <a:pt x="237172" y="35076"/>
                  </a:lnTo>
                  <a:lnTo>
                    <a:pt x="258176" y="57244"/>
                  </a:lnTo>
                  <a:lnTo>
                    <a:pt x="262293" y="84001"/>
                  </a:lnTo>
                  <a:lnTo>
                    <a:pt x="258112" y="118991"/>
                  </a:lnTo>
                  <a:lnTo>
                    <a:pt x="254761" y="153399"/>
                  </a:lnTo>
                  <a:lnTo>
                    <a:pt x="261369" y="178413"/>
                  </a:lnTo>
                  <a:lnTo>
                    <a:pt x="286616" y="191810"/>
                  </a:lnTo>
                  <a:lnTo>
                    <a:pt x="323446" y="197066"/>
                  </a:lnTo>
                  <a:lnTo>
                    <a:pt x="362169" y="199571"/>
                  </a:lnTo>
                  <a:lnTo>
                    <a:pt x="393093" y="204716"/>
                  </a:lnTo>
                  <a:lnTo>
                    <a:pt x="433015" y="217908"/>
                  </a:lnTo>
                  <a:lnTo>
                    <a:pt x="481173" y="235673"/>
                  </a:lnTo>
                  <a:lnTo>
                    <a:pt x="525072" y="258228"/>
                  </a:lnTo>
                  <a:lnTo>
                    <a:pt x="552219" y="285792"/>
                  </a:lnTo>
                  <a:lnTo>
                    <a:pt x="556681" y="321578"/>
                  </a:lnTo>
                  <a:lnTo>
                    <a:pt x="547782" y="366732"/>
                  </a:lnTo>
                  <a:lnTo>
                    <a:pt x="532950" y="412248"/>
                  </a:lnTo>
                  <a:lnTo>
                    <a:pt x="519613" y="449117"/>
                  </a:lnTo>
                  <a:lnTo>
                    <a:pt x="510735" y="476571"/>
                  </a:lnTo>
                  <a:lnTo>
                    <a:pt x="498829" y="509732"/>
                  </a:lnTo>
                  <a:lnTo>
                    <a:pt x="483627" y="539984"/>
                  </a:lnTo>
                  <a:lnTo>
                    <a:pt x="464861" y="558716"/>
                  </a:lnTo>
                  <a:lnTo>
                    <a:pt x="432354" y="560417"/>
                  </a:lnTo>
                  <a:lnTo>
                    <a:pt x="391025" y="547001"/>
                  </a:lnTo>
                  <a:lnTo>
                    <a:pt x="346983" y="528949"/>
                  </a:lnTo>
                  <a:lnTo>
                    <a:pt x="306336" y="516739"/>
                  </a:lnTo>
                  <a:lnTo>
                    <a:pt x="275191" y="520853"/>
                  </a:lnTo>
                  <a:lnTo>
                    <a:pt x="255733" y="556234"/>
                  </a:lnTo>
                  <a:lnTo>
                    <a:pt x="250162" y="611209"/>
                  </a:lnTo>
                  <a:lnTo>
                    <a:pt x="246320" y="668159"/>
                  </a:lnTo>
                  <a:lnTo>
                    <a:pt x="232051" y="709465"/>
                  </a:lnTo>
                  <a:lnTo>
                    <a:pt x="192797" y="732429"/>
                  </a:lnTo>
                  <a:lnTo>
                    <a:pt x="80313" y="763217"/>
                  </a:lnTo>
                  <a:lnTo>
                    <a:pt x="41366" y="786447"/>
                  </a:lnTo>
                  <a:lnTo>
                    <a:pt x="20551" y="826193"/>
                  </a:lnTo>
                  <a:lnTo>
                    <a:pt x="6397" y="879985"/>
                  </a:lnTo>
                  <a:lnTo>
                    <a:pt x="0" y="935742"/>
                  </a:lnTo>
                  <a:lnTo>
                    <a:pt x="2456" y="981383"/>
                  </a:lnTo>
                  <a:lnTo>
                    <a:pt x="15140" y="1022376"/>
                  </a:lnTo>
                  <a:lnTo>
                    <a:pt x="37102" y="1069591"/>
                  </a:lnTo>
                  <a:lnTo>
                    <a:pt x="65801" y="1118390"/>
                  </a:lnTo>
                  <a:lnTo>
                    <a:pt x="98696" y="1164131"/>
                  </a:lnTo>
                  <a:lnTo>
                    <a:pt x="133246" y="1202174"/>
                  </a:lnTo>
                  <a:lnTo>
                    <a:pt x="166911" y="1227879"/>
                  </a:lnTo>
                  <a:lnTo>
                    <a:pt x="208811" y="1240068"/>
                  </a:lnTo>
                  <a:lnTo>
                    <a:pt x="262848" y="1243048"/>
                  </a:lnTo>
                  <a:lnTo>
                    <a:pt x="317910" y="1240009"/>
                  </a:lnTo>
                  <a:lnTo>
                    <a:pt x="362885" y="1234140"/>
                  </a:lnTo>
                  <a:lnTo>
                    <a:pt x="402150" y="1224636"/>
                  </a:lnTo>
                  <a:lnTo>
                    <a:pt x="448517" y="1209276"/>
                  </a:lnTo>
                  <a:lnTo>
                    <a:pt x="496638" y="1190336"/>
                  </a:lnTo>
                  <a:lnTo>
                    <a:pt x="541166" y="1170093"/>
                  </a:lnTo>
                  <a:lnTo>
                    <a:pt x="576752" y="1150823"/>
                  </a:lnTo>
                  <a:lnTo>
                    <a:pt x="618589" y="1123697"/>
                  </a:lnTo>
                  <a:lnTo>
                    <a:pt x="667326" y="1087628"/>
                  </a:lnTo>
                  <a:lnTo>
                    <a:pt x="710800" y="1047319"/>
                  </a:lnTo>
                  <a:lnTo>
                    <a:pt x="736852" y="1007477"/>
                  </a:lnTo>
                  <a:lnTo>
                    <a:pt x="737364" y="964653"/>
                  </a:lnTo>
                  <a:lnTo>
                    <a:pt x="723396" y="911829"/>
                  </a:lnTo>
                  <a:lnTo>
                    <a:pt x="707973" y="858627"/>
                  </a:lnTo>
                  <a:lnTo>
                    <a:pt x="704120" y="814666"/>
                  </a:lnTo>
                  <a:lnTo>
                    <a:pt x="717468" y="777842"/>
                  </a:lnTo>
                  <a:lnTo>
                    <a:pt x="741944" y="736936"/>
                  </a:lnTo>
                  <a:lnTo>
                    <a:pt x="802045" y="651049"/>
                  </a:lnTo>
                  <a:lnTo>
                    <a:pt x="826554" y="610149"/>
                  </a:lnTo>
                  <a:lnTo>
                    <a:pt x="839959" y="573333"/>
                  </a:lnTo>
                  <a:lnTo>
                    <a:pt x="838939" y="528515"/>
                  </a:lnTo>
                  <a:lnTo>
                    <a:pt x="827142" y="474494"/>
                  </a:lnTo>
                  <a:lnTo>
                    <a:pt x="811633" y="417387"/>
                  </a:lnTo>
                  <a:lnTo>
                    <a:pt x="799474" y="363306"/>
                  </a:lnTo>
                  <a:lnTo>
                    <a:pt x="797730" y="318367"/>
                  </a:lnTo>
                  <a:lnTo>
                    <a:pt x="807261" y="279953"/>
                  </a:lnTo>
                  <a:lnTo>
                    <a:pt x="824302" y="234821"/>
                  </a:lnTo>
                  <a:lnTo>
                    <a:pt x="846579" y="188977"/>
                  </a:lnTo>
                  <a:lnTo>
                    <a:pt x="871822" y="148431"/>
                  </a:lnTo>
                  <a:lnTo>
                    <a:pt x="897758" y="119190"/>
                  </a:lnTo>
                  <a:lnTo>
                    <a:pt x="931364" y="98545"/>
                  </a:lnTo>
                  <a:lnTo>
                    <a:pt x="976161" y="80863"/>
                  </a:lnTo>
                  <a:lnTo>
                    <a:pt x="1025753" y="66858"/>
                  </a:lnTo>
                  <a:lnTo>
                    <a:pt x="1073742" y="57242"/>
                  </a:lnTo>
                  <a:lnTo>
                    <a:pt x="1113731" y="52731"/>
                  </a:lnTo>
                  <a:lnTo>
                    <a:pt x="1132996" y="52411"/>
                  </a:lnTo>
                  <a:lnTo>
                    <a:pt x="1156597" y="53954"/>
                  </a:lnTo>
                  <a:lnTo>
                    <a:pt x="1178524" y="58830"/>
                  </a:lnTo>
                  <a:lnTo>
                    <a:pt x="1192765" y="68511"/>
                  </a:lnTo>
                  <a:lnTo>
                    <a:pt x="1195825" y="82165"/>
                  </a:lnTo>
                  <a:lnTo>
                    <a:pt x="1193166" y="100130"/>
                  </a:lnTo>
                  <a:lnTo>
                    <a:pt x="1187149" y="118092"/>
                  </a:lnTo>
                  <a:lnTo>
                    <a:pt x="1180137" y="131734"/>
                  </a:lnTo>
                  <a:lnTo>
                    <a:pt x="1155728" y="152695"/>
                  </a:lnTo>
                  <a:lnTo>
                    <a:pt x="1084456" y="190902"/>
                  </a:lnTo>
                  <a:lnTo>
                    <a:pt x="1060047" y="211857"/>
                  </a:lnTo>
                  <a:lnTo>
                    <a:pt x="1039820" y="255125"/>
                  </a:lnTo>
                  <a:lnTo>
                    <a:pt x="1024540" y="311707"/>
                  </a:lnTo>
                  <a:lnTo>
                    <a:pt x="1016759" y="369735"/>
                  </a:lnTo>
                  <a:lnTo>
                    <a:pt x="1019032" y="417338"/>
                  </a:lnTo>
                  <a:lnTo>
                    <a:pt x="1049883" y="483363"/>
                  </a:lnTo>
                  <a:lnTo>
                    <a:pt x="1074516" y="514239"/>
                  </a:lnTo>
                  <a:lnTo>
                    <a:pt x="1143238" y="536278"/>
                  </a:lnTo>
                  <a:lnTo>
                    <a:pt x="1196301" y="527041"/>
                  </a:lnTo>
                  <a:lnTo>
                    <a:pt x="1251760" y="508461"/>
                  </a:lnTo>
                  <a:lnTo>
                    <a:pt x="1301986" y="484563"/>
                  </a:lnTo>
                  <a:lnTo>
                    <a:pt x="1339347" y="459368"/>
                  </a:lnTo>
                  <a:lnTo>
                    <a:pt x="1362865" y="429374"/>
                  </a:lnTo>
                  <a:lnTo>
                    <a:pt x="1383505" y="387432"/>
                  </a:lnTo>
                  <a:lnTo>
                    <a:pt x="1401862" y="340465"/>
                  </a:lnTo>
                  <a:lnTo>
                    <a:pt x="1418532" y="295395"/>
                  </a:lnTo>
                  <a:lnTo>
                    <a:pt x="1434108" y="259144"/>
                  </a:lnTo>
                  <a:lnTo>
                    <a:pt x="1452109" y="218194"/>
                  </a:lnTo>
                  <a:lnTo>
                    <a:pt x="1473419" y="167983"/>
                  </a:lnTo>
                  <a:lnTo>
                    <a:pt x="1498502" y="121460"/>
                  </a:lnTo>
                  <a:lnTo>
                    <a:pt x="1527823" y="91578"/>
                  </a:lnTo>
                  <a:lnTo>
                    <a:pt x="1553540" y="88154"/>
                  </a:lnTo>
                  <a:lnTo>
                    <a:pt x="1586685" y="93772"/>
                  </a:lnTo>
                  <a:lnTo>
                    <a:pt x="1620167" y="100127"/>
                  </a:lnTo>
                  <a:lnTo>
                    <a:pt x="1646898" y="98918"/>
                  </a:lnTo>
                  <a:lnTo>
                    <a:pt x="1680727" y="74002"/>
                  </a:lnTo>
                  <a:lnTo>
                    <a:pt x="1715143" y="33810"/>
                  </a:lnTo>
                  <a:lnTo>
                    <a:pt x="1743691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58450" y="0"/>
              <a:ext cx="1743710" cy="1243330"/>
            </a:xfrm>
            <a:custGeom>
              <a:avLst/>
              <a:gdLst/>
              <a:ahLst/>
              <a:cxnLst/>
              <a:rect l="l" t="t" r="r" b="b"/>
              <a:pathLst>
                <a:path w="1743709" h="1243330">
                  <a:moveTo>
                    <a:pt x="176400" y="0"/>
                  </a:moveTo>
                  <a:lnTo>
                    <a:pt x="205265" y="14464"/>
                  </a:lnTo>
                  <a:lnTo>
                    <a:pt x="237172" y="35076"/>
                  </a:lnTo>
                  <a:lnTo>
                    <a:pt x="258176" y="57244"/>
                  </a:lnTo>
                  <a:lnTo>
                    <a:pt x="262293" y="84001"/>
                  </a:lnTo>
                  <a:lnTo>
                    <a:pt x="258112" y="118991"/>
                  </a:lnTo>
                  <a:lnTo>
                    <a:pt x="254761" y="153399"/>
                  </a:lnTo>
                  <a:lnTo>
                    <a:pt x="261369" y="178413"/>
                  </a:lnTo>
                  <a:lnTo>
                    <a:pt x="286616" y="191810"/>
                  </a:lnTo>
                  <a:lnTo>
                    <a:pt x="323446" y="197066"/>
                  </a:lnTo>
                  <a:lnTo>
                    <a:pt x="362169" y="199571"/>
                  </a:lnTo>
                  <a:lnTo>
                    <a:pt x="393093" y="204716"/>
                  </a:lnTo>
                  <a:lnTo>
                    <a:pt x="433015" y="217908"/>
                  </a:lnTo>
                  <a:lnTo>
                    <a:pt x="481173" y="235673"/>
                  </a:lnTo>
                  <a:lnTo>
                    <a:pt x="525072" y="258228"/>
                  </a:lnTo>
                  <a:lnTo>
                    <a:pt x="552219" y="285792"/>
                  </a:lnTo>
                  <a:lnTo>
                    <a:pt x="556681" y="321578"/>
                  </a:lnTo>
                  <a:lnTo>
                    <a:pt x="547782" y="366732"/>
                  </a:lnTo>
                  <a:lnTo>
                    <a:pt x="532950" y="412248"/>
                  </a:lnTo>
                  <a:lnTo>
                    <a:pt x="519613" y="449117"/>
                  </a:lnTo>
                  <a:lnTo>
                    <a:pt x="510735" y="476571"/>
                  </a:lnTo>
                  <a:lnTo>
                    <a:pt x="498829" y="509732"/>
                  </a:lnTo>
                  <a:lnTo>
                    <a:pt x="483627" y="539984"/>
                  </a:lnTo>
                  <a:lnTo>
                    <a:pt x="464861" y="558716"/>
                  </a:lnTo>
                  <a:lnTo>
                    <a:pt x="432354" y="560417"/>
                  </a:lnTo>
                  <a:lnTo>
                    <a:pt x="391025" y="547001"/>
                  </a:lnTo>
                  <a:lnTo>
                    <a:pt x="346983" y="528949"/>
                  </a:lnTo>
                  <a:lnTo>
                    <a:pt x="306336" y="516739"/>
                  </a:lnTo>
                  <a:lnTo>
                    <a:pt x="275191" y="520853"/>
                  </a:lnTo>
                  <a:lnTo>
                    <a:pt x="255733" y="556234"/>
                  </a:lnTo>
                  <a:lnTo>
                    <a:pt x="250162" y="611209"/>
                  </a:lnTo>
                  <a:lnTo>
                    <a:pt x="246320" y="668159"/>
                  </a:lnTo>
                  <a:lnTo>
                    <a:pt x="232051" y="709465"/>
                  </a:lnTo>
                  <a:lnTo>
                    <a:pt x="192797" y="732429"/>
                  </a:lnTo>
                  <a:lnTo>
                    <a:pt x="136504" y="747779"/>
                  </a:lnTo>
                  <a:lnTo>
                    <a:pt x="80313" y="763217"/>
                  </a:lnTo>
                  <a:lnTo>
                    <a:pt x="41366" y="786447"/>
                  </a:lnTo>
                  <a:lnTo>
                    <a:pt x="20551" y="826193"/>
                  </a:lnTo>
                  <a:lnTo>
                    <a:pt x="6397" y="879985"/>
                  </a:lnTo>
                  <a:lnTo>
                    <a:pt x="0" y="935742"/>
                  </a:lnTo>
                  <a:lnTo>
                    <a:pt x="2456" y="981383"/>
                  </a:lnTo>
                  <a:lnTo>
                    <a:pt x="15140" y="1022376"/>
                  </a:lnTo>
                  <a:lnTo>
                    <a:pt x="37102" y="1069591"/>
                  </a:lnTo>
                  <a:lnTo>
                    <a:pt x="65801" y="1118390"/>
                  </a:lnTo>
                  <a:lnTo>
                    <a:pt x="98696" y="1164131"/>
                  </a:lnTo>
                  <a:lnTo>
                    <a:pt x="133246" y="1202174"/>
                  </a:lnTo>
                  <a:lnTo>
                    <a:pt x="166911" y="1227879"/>
                  </a:lnTo>
                  <a:lnTo>
                    <a:pt x="208811" y="1240068"/>
                  </a:lnTo>
                  <a:lnTo>
                    <a:pt x="262848" y="1243048"/>
                  </a:lnTo>
                  <a:lnTo>
                    <a:pt x="317910" y="1240009"/>
                  </a:lnTo>
                  <a:lnTo>
                    <a:pt x="362885" y="1234140"/>
                  </a:lnTo>
                  <a:lnTo>
                    <a:pt x="402150" y="1224636"/>
                  </a:lnTo>
                  <a:lnTo>
                    <a:pt x="448517" y="1209276"/>
                  </a:lnTo>
                  <a:lnTo>
                    <a:pt x="496638" y="1190336"/>
                  </a:lnTo>
                  <a:lnTo>
                    <a:pt x="541166" y="1170093"/>
                  </a:lnTo>
                  <a:lnTo>
                    <a:pt x="576752" y="1150823"/>
                  </a:lnTo>
                  <a:lnTo>
                    <a:pt x="618589" y="1123697"/>
                  </a:lnTo>
                  <a:lnTo>
                    <a:pt x="667326" y="1087628"/>
                  </a:lnTo>
                  <a:lnTo>
                    <a:pt x="710800" y="1047319"/>
                  </a:lnTo>
                  <a:lnTo>
                    <a:pt x="736852" y="1007477"/>
                  </a:lnTo>
                  <a:lnTo>
                    <a:pt x="737364" y="964653"/>
                  </a:lnTo>
                  <a:lnTo>
                    <a:pt x="723396" y="911829"/>
                  </a:lnTo>
                  <a:lnTo>
                    <a:pt x="707973" y="858627"/>
                  </a:lnTo>
                  <a:lnTo>
                    <a:pt x="704120" y="814666"/>
                  </a:lnTo>
                  <a:lnTo>
                    <a:pt x="717468" y="777842"/>
                  </a:lnTo>
                  <a:lnTo>
                    <a:pt x="741944" y="736936"/>
                  </a:lnTo>
                  <a:lnTo>
                    <a:pt x="771989" y="693992"/>
                  </a:lnTo>
                  <a:lnTo>
                    <a:pt x="802045" y="651049"/>
                  </a:lnTo>
                  <a:lnTo>
                    <a:pt x="826554" y="610149"/>
                  </a:lnTo>
                  <a:lnTo>
                    <a:pt x="839959" y="573333"/>
                  </a:lnTo>
                  <a:lnTo>
                    <a:pt x="838939" y="528515"/>
                  </a:lnTo>
                  <a:lnTo>
                    <a:pt x="827142" y="474494"/>
                  </a:lnTo>
                  <a:lnTo>
                    <a:pt x="811633" y="417387"/>
                  </a:lnTo>
                  <a:lnTo>
                    <a:pt x="799474" y="363306"/>
                  </a:lnTo>
                  <a:lnTo>
                    <a:pt x="797730" y="318367"/>
                  </a:lnTo>
                  <a:lnTo>
                    <a:pt x="807261" y="279953"/>
                  </a:lnTo>
                  <a:lnTo>
                    <a:pt x="824302" y="234821"/>
                  </a:lnTo>
                  <a:lnTo>
                    <a:pt x="846579" y="188977"/>
                  </a:lnTo>
                  <a:lnTo>
                    <a:pt x="871822" y="148431"/>
                  </a:lnTo>
                  <a:lnTo>
                    <a:pt x="897758" y="119190"/>
                  </a:lnTo>
                  <a:lnTo>
                    <a:pt x="931364" y="98545"/>
                  </a:lnTo>
                  <a:lnTo>
                    <a:pt x="976161" y="80863"/>
                  </a:lnTo>
                  <a:lnTo>
                    <a:pt x="1025753" y="66858"/>
                  </a:lnTo>
                  <a:lnTo>
                    <a:pt x="1073742" y="57242"/>
                  </a:lnTo>
                  <a:lnTo>
                    <a:pt x="1113731" y="52731"/>
                  </a:lnTo>
                  <a:lnTo>
                    <a:pt x="1132996" y="52411"/>
                  </a:lnTo>
                  <a:lnTo>
                    <a:pt x="1156597" y="53954"/>
                  </a:lnTo>
                  <a:lnTo>
                    <a:pt x="1178524" y="58830"/>
                  </a:lnTo>
                  <a:lnTo>
                    <a:pt x="1192765" y="68511"/>
                  </a:lnTo>
                  <a:lnTo>
                    <a:pt x="1195825" y="82165"/>
                  </a:lnTo>
                  <a:lnTo>
                    <a:pt x="1193166" y="100130"/>
                  </a:lnTo>
                  <a:lnTo>
                    <a:pt x="1155728" y="152695"/>
                  </a:lnTo>
                  <a:lnTo>
                    <a:pt x="1120092" y="171799"/>
                  </a:lnTo>
                  <a:lnTo>
                    <a:pt x="1084456" y="190902"/>
                  </a:lnTo>
                  <a:lnTo>
                    <a:pt x="1060047" y="211857"/>
                  </a:lnTo>
                  <a:lnTo>
                    <a:pt x="1039820" y="255125"/>
                  </a:lnTo>
                  <a:lnTo>
                    <a:pt x="1024540" y="311707"/>
                  </a:lnTo>
                  <a:lnTo>
                    <a:pt x="1016759" y="369735"/>
                  </a:lnTo>
                  <a:lnTo>
                    <a:pt x="1019032" y="417338"/>
                  </a:lnTo>
                  <a:lnTo>
                    <a:pt x="1049883" y="483363"/>
                  </a:lnTo>
                  <a:lnTo>
                    <a:pt x="1074516" y="514239"/>
                  </a:lnTo>
                  <a:lnTo>
                    <a:pt x="1143238" y="536278"/>
                  </a:lnTo>
                  <a:lnTo>
                    <a:pt x="1196301" y="527041"/>
                  </a:lnTo>
                  <a:lnTo>
                    <a:pt x="1251760" y="508461"/>
                  </a:lnTo>
                  <a:lnTo>
                    <a:pt x="1301986" y="484563"/>
                  </a:lnTo>
                  <a:lnTo>
                    <a:pt x="1339347" y="459368"/>
                  </a:lnTo>
                  <a:lnTo>
                    <a:pt x="1362865" y="429374"/>
                  </a:lnTo>
                  <a:lnTo>
                    <a:pt x="1383505" y="387432"/>
                  </a:lnTo>
                  <a:lnTo>
                    <a:pt x="1401862" y="340465"/>
                  </a:lnTo>
                  <a:lnTo>
                    <a:pt x="1418532" y="295395"/>
                  </a:lnTo>
                  <a:lnTo>
                    <a:pt x="1434108" y="259144"/>
                  </a:lnTo>
                  <a:lnTo>
                    <a:pt x="1452109" y="218194"/>
                  </a:lnTo>
                  <a:lnTo>
                    <a:pt x="1473419" y="167983"/>
                  </a:lnTo>
                  <a:lnTo>
                    <a:pt x="1498502" y="121460"/>
                  </a:lnTo>
                  <a:lnTo>
                    <a:pt x="1527823" y="91578"/>
                  </a:lnTo>
                  <a:lnTo>
                    <a:pt x="1553540" y="88154"/>
                  </a:lnTo>
                  <a:lnTo>
                    <a:pt x="1586685" y="93772"/>
                  </a:lnTo>
                  <a:lnTo>
                    <a:pt x="1620167" y="100127"/>
                  </a:lnTo>
                  <a:lnTo>
                    <a:pt x="1646898" y="98918"/>
                  </a:lnTo>
                  <a:lnTo>
                    <a:pt x="1680727" y="74002"/>
                  </a:lnTo>
                  <a:lnTo>
                    <a:pt x="1715143" y="33810"/>
                  </a:lnTo>
                  <a:lnTo>
                    <a:pt x="1743691" y="0"/>
                  </a:lnTo>
                </a:path>
              </a:pathLst>
            </a:custGeom>
            <a:ln w="20941">
              <a:solidFill>
                <a:srgbClr val="BFB4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4645" y="0"/>
              <a:ext cx="16831370" cy="113294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15365" y="6628464"/>
              <a:ext cx="5018405" cy="2438400"/>
            </a:xfrm>
            <a:custGeom>
              <a:avLst/>
              <a:gdLst/>
              <a:ahLst/>
              <a:cxnLst/>
              <a:rect l="l" t="t" r="r" b="b"/>
              <a:pathLst>
                <a:path w="5018405" h="2438400">
                  <a:moveTo>
                    <a:pt x="4701078" y="2413000"/>
                  </a:moveTo>
                  <a:lnTo>
                    <a:pt x="4687421" y="2413000"/>
                  </a:lnTo>
                  <a:lnTo>
                    <a:pt x="4676658" y="2438400"/>
                  </a:lnTo>
                  <a:lnTo>
                    <a:pt x="4684285" y="2438400"/>
                  </a:lnTo>
                  <a:lnTo>
                    <a:pt x="4695162" y="2425700"/>
                  </a:lnTo>
                  <a:lnTo>
                    <a:pt x="4701078" y="2413000"/>
                  </a:lnTo>
                  <a:close/>
                </a:path>
                <a:path w="5018405" h="2438400">
                  <a:moveTo>
                    <a:pt x="4706734" y="2400300"/>
                  </a:moveTo>
                  <a:lnTo>
                    <a:pt x="4695879" y="2400300"/>
                  </a:lnTo>
                  <a:lnTo>
                    <a:pt x="4693039" y="2413000"/>
                  </a:lnTo>
                  <a:lnTo>
                    <a:pt x="4706076" y="2413000"/>
                  </a:lnTo>
                  <a:lnTo>
                    <a:pt x="4706734" y="2400300"/>
                  </a:lnTo>
                  <a:close/>
                </a:path>
                <a:path w="5018405" h="2438400">
                  <a:moveTo>
                    <a:pt x="4711681" y="2387600"/>
                  </a:moveTo>
                  <a:lnTo>
                    <a:pt x="4701933" y="2387600"/>
                  </a:lnTo>
                  <a:lnTo>
                    <a:pt x="4700945" y="2400300"/>
                  </a:lnTo>
                  <a:lnTo>
                    <a:pt x="4709647" y="2400300"/>
                  </a:lnTo>
                  <a:lnTo>
                    <a:pt x="4711681" y="2387600"/>
                  </a:lnTo>
                  <a:close/>
                </a:path>
                <a:path w="5018405" h="2438400">
                  <a:moveTo>
                    <a:pt x="4719156" y="2336800"/>
                  </a:moveTo>
                  <a:lnTo>
                    <a:pt x="4708652" y="2336800"/>
                  </a:lnTo>
                  <a:lnTo>
                    <a:pt x="4707518" y="2349500"/>
                  </a:lnTo>
                  <a:lnTo>
                    <a:pt x="4705579" y="2374900"/>
                  </a:lnTo>
                  <a:lnTo>
                    <a:pt x="4704433" y="2387600"/>
                  </a:lnTo>
                  <a:lnTo>
                    <a:pt x="4713594" y="2387600"/>
                  </a:lnTo>
                  <a:lnTo>
                    <a:pt x="4714830" y="2374900"/>
                  </a:lnTo>
                  <a:lnTo>
                    <a:pt x="4716754" y="2349500"/>
                  </a:lnTo>
                  <a:lnTo>
                    <a:pt x="4717811" y="2349500"/>
                  </a:lnTo>
                  <a:lnTo>
                    <a:pt x="4719156" y="2336800"/>
                  </a:lnTo>
                  <a:close/>
                </a:path>
                <a:path w="5018405" h="2438400">
                  <a:moveTo>
                    <a:pt x="4765099" y="2260600"/>
                  </a:moveTo>
                  <a:lnTo>
                    <a:pt x="4752116" y="2260600"/>
                  </a:lnTo>
                  <a:lnTo>
                    <a:pt x="4748377" y="2273300"/>
                  </a:lnTo>
                  <a:lnTo>
                    <a:pt x="4739457" y="2286000"/>
                  </a:lnTo>
                  <a:lnTo>
                    <a:pt x="4732186" y="2286000"/>
                  </a:lnTo>
                  <a:lnTo>
                    <a:pt x="4724271" y="2298700"/>
                  </a:lnTo>
                  <a:lnTo>
                    <a:pt x="4717118" y="2311400"/>
                  </a:lnTo>
                  <a:lnTo>
                    <a:pt x="4712139" y="2324100"/>
                  </a:lnTo>
                  <a:lnTo>
                    <a:pt x="4710131" y="2336800"/>
                  </a:lnTo>
                  <a:lnTo>
                    <a:pt x="4720924" y="2336800"/>
                  </a:lnTo>
                  <a:lnTo>
                    <a:pt x="4725557" y="2324100"/>
                  </a:lnTo>
                  <a:lnTo>
                    <a:pt x="4732320" y="2311400"/>
                  </a:lnTo>
                  <a:lnTo>
                    <a:pt x="4739835" y="2298700"/>
                  </a:lnTo>
                  <a:lnTo>
                    <a:pt x="4746724" y="2286000"/>
                  </a:lnTo>
                  <a:lnTo>
                    <a:pt x="4757623" y="2273300"/>
                  </a:lnTo>
                  <a:lnTo>
                    <a:pt x="4765099" y="2260600"/>
                  </a:lnTo>
                  <a:close/>
                </a:path>
                <a:path w="5018405" h="2438400">
                  <a:moveTo>
                    <a:pt x="4786947" y="2247900"/>
                  </a:moveTo>
                  <a:lnTo>
                    <a:pt x="4768693" y="2247900"/>
                  </a:lnTo>
                  <a:lnTo>
                    <a:pt x="4758385" y="2260600"/>
                  </a:lnTo>
                  <a:lnTo>
                    <a:pt x="4781205" y="2260600"/>
                  </a:lnTo>
                  <a:lnTo>
                    <a:pt x="4786947" y="2247900"/>
                  </a:lnTo>
                  <a:close/>
                </a:path>
                <a:path w="5018405" h="2438400">
                  <a:moveTo>
                    <a:pt x="4864223" y="2247900"/>
                  </a:moveTo>
                  <a:lnTo>
                    <a:pt x="4786947" y="2247900"/>
                  </a:lnTo>
                  <a:lnTo>
                    <a:pt x="4794151" y="2260600"/>
                  </a:lnTo>
                  <a:lnTo>
                    <a:pt x="4851156" y="2260600"/>
                  </a:lnTo>
                  <a:lnTo>
                    <a:pt x="4864223" y="2247900"/>
                  </a:lnTo>
                  <a:close/>
                </a:path>
                <a:path w="5018405" h="2438400">
                  <a:moveTo>
                    <a:pt x="4902745" y="2222500"/>
                  </a:moveTo>
                  <a:lnTo>
                    <a:pt x="4885936" y="2222500"/>
                  </a:lnTo>
                  <a:lnTo>
                    <a:pt x="4883704" y="2235200"/>
                  </a:lnTo>
                  <a:lnTo>
                    <a:pt x="4873062" y="2235200"/>
                  </a:lnTo>
                  <a:lnTo>
                    <a:pt x="4860899" y="2247900"/>
                  </a:lnTo>
                  <a:lnTo>
                    <a:pt x="4877023" y="2247900"/>
                  </a:lnTo>
                  <a:lnTo>
                    <a:pt x="4888489" y="2235200"/>
                  </a:lnTo>
                  <a:lnTo>
                    <a:pt x="4902745" y="2222500"/>
                  </a:lnTo>
                  <a:close/>
                </a:path>
                <a:path w="5018405" h="2438400">
                  <a:moveTo>
                    <a:pt x="4998968" y="2095500"/>
                  </a:moveTo>
                  <a:lnTo>
                    <a:pt x="4989764" y="2095500"/>
                  </a:lnTo>
                  <a:lnTo>
                    <a:pt x="4985123" y="2120900"/>
                  </a:lnTo>
                  <a:lnTo>
                    <a:pt x="4977243" y="2133600"/>
                  </a:lnTo>
                  <a:lnTo>
                    <a:pt x="4967930" y="2159000"/>
                  </a:lnTo>
                  <a:lnTo>
                    <a:pt x="4958990" y="2171700"/>
                  </a:lnTo>
                  <a:lnTo>
                    <a:pt x="4944473" y="2184400"/>
                  </a:lnTo>
                  <a:lnTo>
                    <a:pt x="4924551" y="2197100"/>
                  </a:lnTo>
                  <a:lnTo>
                    <a:pt x="4903027" y="2222500"/>
                  </a:lnTo>
                  <a:lnTo>
                    <a:pt x="4907247" y="2222500"/>
                  </a:lnTo>
                  <a:lnTo>
                    <a:pt x="4929267" y="2209800"/>
                  </a:lnTo>
                  <a:lnTo>
                    <a:pt x="4950382" y="2184400"/>
                  </a:lnTo>
                  <a:lnTo>
                    <a:pt x="4966424" y="2171700"/>
                  </a:lnTo>
                  <a:lnTo>
                    <a:pt x="4975965" y="2159000"/>
                  </a:lnTo>
                  <a:lnTo>
                    <a:pt x="4985782" y="2133600"/>
                  </a:lnTo>
                  <a:lnTo>
                    <a:pt x="4994057" y="2120900"/>
                  </a:lnTo>
                  <a:lnTo>
                    <a:pt x="4998968" y="2095500"/>
                  </a:lnTo>
                  <a:close/>
                </a:path>
                <a:path w="5018405" h="2438400">
                  <a:moveTo>
                    <a:pt x="4999020" y="2082800"/>
                  </a:moveTo>
                  <a:lnTo>
                    <a:pt x="4989622" y="2082800"/>
                  </a:lnTo>
                  <a:lnTo>
                    <a:pt x="4990130" y="2095500"/>
                  </a:lnTo>
                  <a:lnTo>
                    <a:pt x="4999483" y="2095500"/>
                  </a:lnTo>
                  <a:lnTo>
                    <a:pt x="4999020" y="2082800"/>
                  </a:lnTo>
                  <a:close/>
                </a:path>
                <a:path w="5018405" h="2438400">
                  <a:moveTo>
                    <a:pt x="4995021" y="2057400"/>
                  </a:moveTo>
                  <a:lnTo>
                    <a:pt x="4985670" y="2057400"/>
                  </a:lnTo>
                  <a:lnTo>
                    <a:pt x="4988542" y="2082800"/>
                  </a:lnTo>
                  <a:lnTo>
                    <a:pt x="4997890" y="2082800"/>
                  </a:lnTo>
                  <a:lnTo>
                    <a:pt x="4995021" y="2057400"/>
                  </a:lnTo>
                  <a:close/>
                </a:path>
                <a:path w="5018405" h="2438400">
                  <a:moveTo>
                    <a:pt x="4993853" y="2044700"/>
                  </a:moveTo>
                  <a:lnTo>
                    <a:pt x="4984463" y="2044700"/>
                  </a:lnTo>
                  <a:lnTo>
                    <a:pt x="4984526" y="2057400"/>
                  </a:lnTo>
                  <a:lnTo>
                    <a:pt x="4993929" y="2057400"/>
                  </a:lnTo>
                  <a:lnTo>
                    <a:pt x="4993853" y="2044700"/>
                  </a:lnTo>
                  <a:close/>
                </a:path>
                <a:path w="5018405" h="2438400">
                  <a:moveTo>
                    <a:pt x="5013657" y="1993900"/>
                  </a:moveTo>
                  <a:lnTo>
                    <a:pt x="5003579" y="1993900"/>
                  </a:lnTo>
                  <a:lnTo>
                    <a:pt x="4996737" y="2006600"/>
                  </a:lnTo>
                  <a:lnTo>
                    <a:pt x="4992726" y="2019300"/>
                  </a:lnTo>
                  <a:lnTo>
                    <a:pt x="4989159" y="2019300"/>
                  </a:lnTo>
                  <a:lnTo>
                    <a:pt x="4986365" y="2032000"/>
                  </a:lnTo>
                  <a:lnTo>
                    <a:pt x="4984675" y="2032000"/>
                  </a:lnTo>
                  <a:lnTo>
                    <a:pt x="4984084" y="2044700"/>
                  </a:lnTo>
                  <a:lnTo>
                    <a:pt x="4993858" y="2044700"/>
                  </a:lnTo>
                  <a:lnTo>
                    <a:pt x="4994926" y="2032000"/>
                  </a:lnTo>
                  <a:lnTo>
                    <a:pt x="5004769" y="2019300"/>
                  </a:lnTo>
                  <a:lnTo>
                    <a:pt x="5008509" y="2006600"/>
                  </a:lnTo>
                  <a:lnTo>
                    <a:pt x="5011863" y="2006600"/>
                  </a:lnTo>
                  <a:lnTo>
                    <a:pt x="5013657" y="1993900"/>
                  </a:lnTo>
                  <a:close/>
                </a:path>
                <a:path w="5018405" h="2438400">
                  <a:moveTo>
                    <a:pt x="5017877" y="1968500"/>
                  </a:moveTo>
                  <a:lnTo>
                    <a:pt x="5008543" y="1968500"/>
                  </a:lnTo>
                  <a:lnTo>
                    <a:pt x="5008345" y="1981200"/>
                  </a:lnTo>
                  <a:lnTo>
                    <a:pt x="5007187" y="1993900"/>
                  </a:lnTo>
                  <a:lnTo>
                    <a:pt x="5016287" y="1993900"/>
                  </a:lnTo>
                  <a:lnTo>
                    <a:pt x="5017685" y="1981200"/>
                  </a:lnTo>
                  <a:lnTo>
                    <a:pt x="5017877" y="1968500"/>
                  </a:lnTo>
                  <a:close/>
                </a:path>
                <a:path w="5018405" h="2438400">
                  <a:moveTo>
                    <a:pt x="5016480" y="1943100"/>
                  </a:moveTo>
                  <a:lnTo>
                    <a:pt x="5007125" y="1943100"/>
                  </a:lnTo>
                  <a:lnTo>
                    <a:pt x="5008211" y="1955800"/>
                  </a:lnTo>
                  <a:lnTo>
                    <a:pt x="5008652" y="1968500"/>
                  </a:lnTo>
                  <a:lnTo>
                    <a:pt x="5017993" y="1968500"/>
                  </a:lnTo>
                  <a:lnTo>
                    <a:pt x="5017462" y="1955800"/>
                  </a:lnTo>
                  <a:lnTo>
                    <a:pt x="5016480" y="1943100"/>
                  </a:lnTo>
                  <a:close/>
                </a:path>
                <a:path w="5018405" h="2438400">
                  <a:moveTo>
                    <a:pt x="4957513" y="1828800"/>
                  </a:moveTo>
                  <a:lnTo>
                    <a:pt x="4936441" y="1828800"/>
                  </a:lnTo>
                  <a:lnTo>
                    <a:pt x="4942871" y="1841500"/>
                  </a:lnTo>
                  <a:lnTo>
                    <a:pt x="4962025" y="1841500"/>
                  </a:lnTo>
                  <a:lnTo>
                    <a:pt x="4975544" y="1854200"/>
                  </a:lnTo>
                  <a:lnTo>
                    <a:pt x="4986008" y="1879600"/>
                  </a:lnTo>
                  <a:lnTo>
                    <a:pt x="4994425" y="1892300"/>
                  </a:lnTo>
                  <a:lnTo>
                    <a:pt x="4995084" y="1905000"/>
                  </a:lnTo>
                  <a:lnTo>
                    <a:pt x="5001633" y="1917700"/>
                  </a:lnTo>
                  <a:lnTo>
                    <a:pt x="5002286" y="1930400"/>
                  </a:lnTo>
                  <a:lnTo>
                    <a:pt x="5007054" y="1943100"/>
                  </a:lnTo>
                  <a:lnTo>
                    <a:pt x="5016339" y="1943100"/>
                  </a:lnTo>
                  <a:lnTo>
                    <a:pt x="5011725" y="1930400"/>
                  </a:lnTo>
                  <a:lnTo>
                    <a:pt x="5011261" y="1917700"/>
                  </a:lnTo>
                  <a:lnTo>
                    <a:pt x="5004323" y="1892300"/>
                  </a:lnTo>
                  <a:lnTo>
                    <a:pt x="4994502" y="1866900"/>
                  </a:lnTo>
                  <a:lnTo>
                    <a:pt x="4982549" y="1854200"/>
                  </a:lnTo>
                  <a:lnTo>
                    <a:pt x="4967025" y="1841500"/>
                  </a:lnTo>
                  <a:lnTo>
                    <a:pt x="4957513" y="1828800"/>
                  </a:lnTo>
                  <a:close/>
                </a:path>
                <a:path w="5018405" h="2438400">
                  <a:moveTo>
                    <a:pt x="4924412" y="1816100"/>
                  </a:moveTo>
                  <a:lnTo>
                    <a:pt x="4894268" y="1816100"/>
                  </a:lnTo>
                  <a:lnTo>
                    <a:pt x="4904426" y="1828800"/>
                  </a:lnTo>
                  <a:lnTo>
                    <a:pt x="4946104" y="1828800"/>
                  </a:lnTo>
                  <a:lnTo>
                    <a:pt x="4924412" y="1816100"/>
                  </a:lnTo>
                  <a:close/>
                </a:path>
                <a:path w="5018405" h="2438400">
                  <a:moveTo>
                    <a:pt x="4835559" y="1803400"/>
                  </a:moveTo>
                  <a:lnTo>
                    <a:pt x="4809436" y="1803400"/>
                  </a:lnTo>
                  <a:lnTo>
                    <a:pt x="4831842" y="1816100"/>
                  </a:lnTo>
                  <a:lnTo>
                    <a:pt x="4844466" y="1816100"/>
                  </a:lnTo>
                  <a:lnTo>
                    <a:pt x="4835559" y="1803400"/>
                  </a:lnTo>
                  <a:close/>
                </a:path>
                <a:path w="5018405" h="2438400">
                  <a:moveTo>
                    <a:pt x="4721079" y="1739900"/>
                  </a:moveTo>
                  <a:lnTo>
                    <a:pt x="4704693" y="1739900"/>
                  </a:lnTo>
                  <a:lnTo>
                    <a:pt x="4722999" y="1752600"/>
                  </a:lnTo>
                  <a:lnTo>
                    <a:pt x="4731259" y="1765300"/>
                  </a:lnTo>
                  <a:lnTo>
                    <a:pt x="4745146" y="1778000"/>
                  </a:lnTo>
                  <a:lnTo>
                    <a:pt x="4771585" y="1790700"/>
                  </a:lnTo>
                  <a:lnTo>
                    <a:pt x="4803006" y="1803400"/>
                  </a:lnTo>
                  <a:lnTo>
                    <a:pt x="4811362" y="1803400"/>
                  </a:lnTo>
                  <a:lnTo>
                    <a:pt x="4784676" y="1790700"/>
                  </a:lnTo>
                  <a:lnTo>
                    <a:pt x="4758311" y="1765300"/>
                  </a:lnTo>
                  <a:lnTo>
                    <a:pt x="4739588" y="1752600"/>
                  </a:lnTo>
                  <a:lnTo>
                    <a:pt x="4736525" y="1752600"/>
                  </a:lnTo>
                  <a:lnTo>
                    <a:pt x="4721079" y="1739900"/>
                  </a:lnTo>
                  <a:close/>
                </a:path>
                <a:path w="5018405" h="2438400">
                  <a:moveTo>
                    <a:pt x="4297728" y="1727200"/>
                  </a:moveTo>
                  <a:lnTo>
                    <a:pt x="4239618" y="1727200"/>
                  </a:lnTo>
                  <a:lnTo>
                    <a:pt x="4247072" y="1739900"/>
                  </a:lnTo>
                  <a:lnTo>
                    <a:pt x="4281244" y="1739900"/>
                  </a:lnTo>
                  <a:lnTo>
                    <a:pt x="4297728" y="1727200"/>
                  </a:lnTo>
                  <a:close/>
                </a:path>
                <a:path w="5018405" h="2438400">
                  <a:moveTo>
                    <a:pt x="4628633" y="1663700"/>
                  </a:moveTo>
                  <a:lnTo>
                    <a:pt x="4620571" y="1663700"/>
                  </a:lnTo>
                  <a:lnTo>
                    <a:pt x="4641377" y="1689100"/>
                  </a:lnTo>
                  <a:lnTo>
                    <a:pt x="4656147" y="1701800"/>
                  </a:lnTo>
                  <a:lnTo>
                    <a:pt x="4671338" y="1727200"/>
                  </a:lnTo>
                  <a:lnTo>
                    <a:pt x="4687612" y="1727200"/>
                  </a:lnTo>
                  <a:lnTo>
                    <a:pt x="4703393" y="1739900"/>
                  </a:lnTo>
                  <a:lnTo>
                    <a:pt x="4709176" y="1739900"/>
                  </a:lnTo>
                  <a:lnTo>
                    <a:pt x="4703209" y="1727200"/>
                  </a:lnTo>
                  <a:lnTo>
                    <a:pt x="4677809" y="1714500"/>
                  </a:lnTo>
                  <a:lnTo>
                    <a:pt x="4670330" y="1701800"/>
                  </a:lnTo>
                  <a:lnTo>
                    <a:pt x="4648630" y="1689100"/>
                  </a:lnTo>
                  <a:lnTo>
                    <a:pt x="4628633" y="1663700"/>
                  </a:lnTo>
                  <a:close/>
                </a:path>
                <a:path w="5018405" h="2438400">
                  <a:moveTo>
                    <a:pt x="4228025" y="1714500"/>
                  </a:moveTo>
                  <a:lnTo>
                    <a:pt x="4203469" y="1714500"/>
                  </a:lnTo>
                  <a:lnTo>
                    <a:pt x="4224906" y="1727200"/>
                  </a:lnTo>
                  <a:lnTo>
                    <a:pt x="4248816" y="1727200"/>
                  </a:lnTo>
                  <a:lnTo>
                    <a:pt x="4228025" y="1714500"/>
                  </a:lnTo>
                  <a:close/>
                </a:path>
                <a:path w="5018405" h="2438400">
                  <a:moveTo>
                    <a:pt x="4343704" y="1701800"/>
                  </a:moveTo>
                  <a:lnTo>
                    <a:pt x="4329926" y="1701800"/>
                  </a:lnTo>
                  <a:lnTo>
                    <a:pt x="4325753" y="1714500"/>
                  </a:lnTo>
                  <a:lnTo>
                    <a:pt x="4313163" y="1714500"/>
                  </a:lnTo>
                  <a:lnTo>
                    <a:pt x="4296815" y="1727200"/>
                  </a:lnTo>
                  <a:lnTo>
                    <a:pt x="4317101" y="1727200"/>
                  </a:lnTo>
                  <a:lnTo>
                    <a:pt x="4330999" y="1714500"/>
                  </a:lnTo>
                  <a:lnTo>
                    <a:pt x="4343704" y="1701800"/>
                  </a:lnTo>
                  <a:close/>
                </a:path>
                <a:path w="5018405" h="2438400">
                  <a:moveTo>
                    <a:pt x="4201685" y="1701800"/>
                  </a:moveTo>
                  <a:lnTo>
                    <a:pt x="4184121" y="1701800"/>
                  </a:lnTo>
                  <a:lnTo>
                    <a:pt x="4186793" y="1714500"/>
                  </a:lnTo>
                  <a:lnTo>
                    <a:pt x="4207804" y="1714500"/>
                  </a:lnTo>
                  <a:lnTo>
                    <a:pt x="4201685" y="1701800"/>
                  </a:lnTo>
                  <a:close/>
                </a:path>
                <a:path w="5018405" h="2438400">
                  <a:moveTo>
                    <a:pt x="4162383" y="1663700"/>
                  </a:moveTo>
                  <a:lnTo>
                    <a:pt x="4151378" y="1663700"/>
                  </a:lnTo>
                  <a:lnTo>
                    <a:pt x="4155478" y="1676400"/>
                  </a:lnTo>
                  <a:lnTo>
                    <a:pt x="4159762" y="1676400"/>
                  </a:lnTo>
                  <a:lnTo>
                    <a:pt x="4169786" y="1689100"/>
                  </a:lnTo>
                  <a:lnTo>
                    <a:pt x="4175503" y="1701800"/>
                  </a:lnTo>
                  <a:lnTo>
                    <a:pt x="4187352" y="1701800"/>
                  </a:lnTo>
                  <a:lnTo>
                    <a:pt x="4182257" y="1689100"/>
                  </a:lnTo>
                  <a:lnTo>
                    <a:pt x="4176977" y="1689100"/>
                  </a:lnTo>
                  <a:lnTo>
                    <a:pt x="4166947" y="1676400"/>
                  </a:lnTo>
                  <a:lnTo>
                    <a:pt x="4162383" y="1663700"/>
                  </a:lnTo>
                  <a:close/>
                </a:path>
                <a:path w="5018405" h="2438400">
                  <a:moveTo>
                    <a:pt x="4381027" y="1651000"/>
                  </a:moveTo>
                  <a:lnTo>
                    <a:pt x="4370254" y="1651000"/>
                  </a:lnTo>
                  <a:lnTo>
                    <a:pt x="4361064" y="1663700"/>
                  </a:lnTo>
                  <a:lnTo>
                    <a:pt x="4349436" y="1689100"/>
                  </a:lnTo>
                  <a:lnTo>
                    <a:pt x="4337092" y="1701800"/>
                  </a:lnTo>
                  <a:lnTo>
                    <a:pt x="4344525" y="1701800"/>
                  </a:lnTo>
                  <a:lnTo>
                    <a:pt x="4358222" y="1689100"/>
                  </a:lnTo>
                  <a:lnTo>
                    <a:pt x="4370165" y="1676400"/>
                  </a:lnTo>
                  <a:lnTo>
                    <a:pt x="4378432" y="1663700"/>
                  </a:lnTo>
                  <a:lnTo>
                    <a:pt x="4381027" y="1651000"/>
                  </a:lnTo>
                  <a:close/>
                </a:path>
                <a:path w="5018405" h="2438400">
                  <a:moveTo>
                    <a:pt x="4153695" y="1651000"/>
                  </a:moveTo>
                  <a:lnTo>
                    <a:pt x="4138750" y="1651000"/>
                  </a:lnTo>
                  <a:lnTo>
                    <a:pt x="4147590" y="1663700"/>
                  </a:lnTo>
                  <a:lnTo>
                    <a:pt x="4157965" y="1663700"/>
                  </a:lnTo>
                  <a:lnTo>
                    <a:pt x="4153695" y="1651000"/>
                  </a:lnTo>
                  <a:close/>
                </a:path>
                <a:path w="5018405" h="2438400">
                  <a:moveTo>
                    <a:pt x="4620812" y="1612900"/>
                  </a:moveTo>
                  <a:lnTo>
                    <a:pt x="4610351" y="1612900"/>
                  </a:lnTo>
                  <a:lnTo>
                    <a:pt x="4613157" y="1625600"/>
                  </a:lnTo>
                  <a:lnTo>
                    <a:pt x="4614822" y="1638300"/>
                  </a:lnTo>
                  <a:lnTo>
                    <a:pt x="4615575" y="1651000"/>
                  </a:lnTo>
                  <a:lnTo>
                    <a:pt x="4616593" y="1651000"/>
                  </a:lnTo>
                  <a:lnTo>
                    <a:pt x="4618163" y="1663700"/>
                  </a:lnTo>
                  <a:lnTo>
                    <a:pt x="4625806" y="1663700"/>
                  </a:lnTo>
                  <a:lnTo>
                    <a:pt x="4624131" y="1638300"/>
                  </a:lnTo>
                  <a:lnTo>
                    <a:pt x="4623381" y="1638300"/>
                  </a:lnTo>
                  <a:lnTo>
                    <a:pt x="4622369" y="1625600"/>
                  </a:lnTo>
                  <a:lnTo>
                    <a:pt x="4620812" y="1612900"/>
                  </a:lnTo>
                  <a:close/>
                </a:path>
                <a:path w="5018405" h="2438400">
                  <a:moveTo>
                    <a:pt x="4088200" y="1612900"/>
                  </a:moveTo>
                  <a:lnTo>
                    <a:pt x="4068263" y="1612900"/>
                  </a:lnTo>
                  <a:lnTo>
                    <a:pt x="4075161" y="1625600"/>
                  </a:lnTo>
                  <a:lnTo>
                    <a:pt x="4092279" y="1625600"/>
                  </a:lnTo>
                  <a:lnTo>
                    <a:pt x="4115056" y="1638300"/>
                  </a:lnTo>
                  <a:lnTo>
                    <a:pt x="4127626" y="1651000"/>
                  </a:lnTo>
                  <a:lnTo>
                    <a:pt x="4144377" y="1651000"/>
                  </a:lnTo>
                  <a:lnTo>
                    <a:pt x="4132858" y="1638300"/>
                  </a:lnTo>
                  <a:lnTo>
                    <a:pt x="4119949" y="1638300"/>
                  </a:lnTo>
                  <a:lnTo>
                    <a:pt x="4097030" y="1625600"/>
                  </a:lnTo>
                  <a:lnTo>
                    <a:pt x="4088200" y="1612900"/>
                  </a:lnTo>
                  <a:close/>
                </a:path>
                <a:path w="5018405" h="2438400">
                  <a:moveTo>
                    <a:pt x="4397761" y="1600200"/>
                  </a:moveTo>
                  <a:lnTo>
                    <a:pt x="4386794" y="1600200"/>
                  </a:lnTo>
                  <a:lnTo>
                    <a:pt x="4384085" y="1612900"/>
                  </a:lnTo>
                  <a:lnTo>
                    <a:pt x="4381546" y="1625600"/>
                  </a:lnTo>
                  <a:lnTo>
                    <a:pt x="4376974" y="1638300"/>
                  </a:lnTo>
                  <a:lnTo>
                    <a:pt x="4374793" y="1638300"/>
                  </a:lnTo>
                  <a:lnTo>
                    <a:pt x="4372557" y="1651000"/>
                  </a:lnTo>
                  <a:lnTo>
                    <a:pt x="4383446" y="1651000"/>
                  </a:lnTo>
                  <a:lnTo>
                    <a:pt x="4385769" y="1638300"/>
                  </a:lnTo>
                  <a:lnTo>
                    <a:pt x="4390376" y="1625600"/>
                  </a:lnTo>
                  <a:lnTo>
                    <a:pt x="4392741" y="1612900"/>
                  </a:lnTo>
                  <a:lnTo>
                    <a:pt x="4395195" y="1612900"/>
                  </a:lnTo>
                  <a:lnTo>
                    <a:pt x="4397761" y="1600200"/>
                  </a:lnTo>
                  <a:close/>
                </a:path>
                <a:path w="5018405" h="2438400">
                  <a:moveTo>
                    <a:pt x="4066687" y="1600200"/>
                  </a:moveTo>
                  <a:lnTo>
                    <a:pt x="4052942" y="1600200"/>
                  </a:lnTo>
                  <a:lnTo>
                    <a:pt x="4061041" y="1612900"/>
                  </a:lnTo>
                  <a:lnTo>
                    <a:pt x="4073677" y="1612900"/>
                  </a:lnTo>
                  <a:lnTo>
                    <a:pt x="4066687" y="1600200"/>
                  </a:lnTo>
                  <a:close/>
                </a:path>
                <a:path w="5018405" h="2438400">
                  <a:moveTo>
                    <a:pt x="4566940" y="1562100"/>
                  </a:moveTo>
                  <a:lnTo>
                    <a:pt x="4551672" y="1562100"/>
                  </a:lnTo>
                  <a:lnTo>
                    <a:pt x="4557641" y="1574800"/>
                  </a:lnTo>
                  <a:lnTo>
                    <a:pt x="4567798" y="1574800"/>
                  </a:lnTo>
                  <a:lnTo>
                    <a:pt x="4579538" y="1587500"/>
                  </a:lnTo>
                  <a:lnTo>
                    <a:pt x="4591933" y="1600200"/>
                  </a:lnTo>
                  <a:lnTo>
                    <a:pt x="4602898" y="1612900"/>
                  </a:lnTo>
                  <a:lnTo>
                    <a:pt x="4618424" y="1612900"/>
                  </a:lnTo>
                  <a:lnTo>
                    <a:pt x="4610355" y="1600200"/>
                  </a:lnTo>
                  <a:lnTo>
                    <a:pt x="4598897" y="1587500"/>
                  </a:lnTo>
                  <a:lnTo>
                    <a:pt x="4585911" y="1587500"/>
                  </a:lnTo>
                  <a:lnTo>
                    <a:pt x="4573253" y="1574800"/>
                  </a:lnTo>
                  <a:lnTo>
                    <a:pt x="4566940" y="1562100"/>
                  </a:lnTo>
                  <a:close/>
                </a:path>
                <a:path w="5018405" h="2438400">
                  <a:moveTo>
                    <a:pt x="4026506" y="1562100"/>
                  </a:moveTo>
                  <a:lnTo>
                    <a:pt x="4011850" y="1562100"/>
                  </a:lnTo>
                  <a:lnTo>
                    <a:pt x="4014466" y="1574800"/>
                  </a:lnTo>
                  <a:lnTo>
                    <a:pt x="4024564" y="1574800"/>
                  </a:lnTo>
                  <a:lnTo>
                    <a:pt x="4044171" y="1600200"/>
                  </a:lnTo>
                  <a:lnTo>
                    <a:pt x="4058765" y="1600200"/>
                  </a:lnTo>
                  <a:lnTo>
                    <a:pt x="4050133" y="1587500"/>
                  </a:lnTo>
                  <a:lnTo>
                    <a:pt x="4030490" y="1574800"/>
                  </a:lnTo>
                  <a:lnTo>
                    <a:pt x="4026506" y="1562100"/>
                  </a:lnTo>
                  <a:close/>
                </a:path>
                <a:path w="5018405" h="2438400">
                  <a:moveTo>
                    <a:pt x="4430530" y="1562100"/>
                  </a:moveTo>
                  <a:lnTo>
                    <a:pt x="4416358" y="1562100"/>
                  </a:lnTo>
                  <a:lnTo>
                    <a:pt x="4407127" y="1574800"/>
                  </a:lnTo>
                  <a:lnTo>
                    <a:pt x="4397170" y="1587500"/>
                  </a:lnTo>
                  <a:lnTo>
                    <a:pt x="4389740" y="1600200"/>
                  </a:lnTo>
                  <a:lnTo>
                    <a:pt x="4404682" y="1600200"/>
                  </a:lnTo>
                  <a:lnTo>
                    <a:pt x="4414054" y="1587500"/>
                  </a:lnTo>
                  <a:lnTo>
                    <a:pt x="4424124" y="1574800"/>
                  </a:lnTo>
                  <a:lnTo>
                    <a:pt x="4430530" y="1562100"/>
                  </a:lnTo>
                  <a:close/>
                </a:path>
                <a:path w="5018405" h="2438400">
                  <a:moveTo>
                    <a:pt x="4010586" y="1549400"/>
                  </a:moveTo>
                  <a:lnTo>
                    <a:pt x="3989110" y="1549400"/>
                  </a:lnTo>
                  <a:lnTo>
                    <a:pt x="3996873" y="1562100"/>
                  </a:lnTo>
                  <a:lnTo>
                    <a:pt x="4020206" y="1562100"/>
                  </a:lnTo>
                  <a:lnTo>
                    <a:pt x="4010586" y="1549400"/>
                  </a:lnTo>
                  <a:close/>
                </a:path>
                <a:path w="5018405" h="2438400">
                  <a:moveTo>
                    <a:pt x="4482691" y="1536700"/>
                  </a:moveTo>
                  <a:lnTo>
                    <a:pt x="4456656" y="1536700"/>
                  </a:lnTo>
                  <a:lnTo>
                    <a:pt x="4443811" y="1549400"/>
                  </a:lnTo>
                  <a:lnTo>
                    <a:pt x="4427907" y="1562100"/>
                  </a:lnTo>
                  <a:lnTo>
                    <a:pt x="4448344" y="1562100"/>
                  </a:lnTo>
                  <a:lnTo>
                    <a:pt x="4467849" y="1549400"/>
                  </a:lnTo>
                  <a:lnTo>
                    <a:pt x="4482691" y="1536700"/>
                  </a:lnTo>
                  <a:close/>
                </a:path>
                <a:path w="5018405" h="2438400">
                  <a:moveTo>
                    <a:pt x="4533461" y="1536700"/>
                  </a:moveTo>
                  <a:lnTo>
                    <a:pt x="4515410" y="1536700"/>
                  </a:lnTo>
                  <a:lnTo>
                    <a:pt x="4527104" y="1549400"/>
                  </a:lnTo>
                  <a:lnTo>
                    <a:pt x="4539355" y="1562100"/>
                  </a:lnTo>
                  <a:lnTo>
                    <a:pt x="4556248" y="1562100"/>
                  </a:lnTo>
                  <a:lnTo>
                    <a:pt x="4544080" y="1549400"/>
                  </a:lnTo>
                  <a:lnTo>
                    <a:pt x="4533461" y="1536700"/>
                  </a:lnTo>
                  <a:close/>
                </a:path>
                <a:path w="5018405" h="2438400">
                  <a:moveTo>
                    <a:pt x="3991664" y="1536700"/>
                  </a:moveTo>
                  <a:lnTo>
                    <a:pt x="3971762" y="1536700"/>
                  </a:lnTo>
                  <a:lnTo>
                    <a:pt x="3979691" y="1549400"/>
                  </a:lnTo>
                  <a:lnTo>
                    <a:pt x="3993968" y="1549400"/>
                  </a:lnTo>
                  <a:lnTo>
                    <a:pt x="3991664" y="1536700"/>
                  </a:lnTo>
                  <a:close/>
                </a:path>
                <a:path w="5018405" h="2438400">
                  <a:moveTo>
                    <a:pt x="3921125" y="1498600"/>
                  </a:moveTo>
                  <a:lnTo>
                    <a:pt x="3905197" y="1498600"/>
                  </a:lnTo>
                  <a:lnTo>
                    <a:pt x="3919252" y="1511300"/>
                  </a:lnTo>
                  <a:lnTo>
                    <a:pt x="3927259" y="1524000"/>
                  </a:lnTo>
                  <a:lnTo>
                    <a:pt x="3936833" y="1524000"/>
                  </a:lnTo>
                  <a:lnTo>
                    <a:pt x="3947388" y="1536700"/>
                  </a:lnTo>
                  <a:lnTo>
                    <a:pt x="3973603" y="1536700"/>
                  </a:lnTo>
                  <a:lnTo>
                    <a:pt x="3951759" y="1524000"/>
                  </a:lnTo>
                  <a:lnTo>
                    <a:pt x="3941421" y="1511300"/>
                  </a:lnTo>
                  <a:lnTo>
                    <a:pt x="3924425" y="1511300"/>
                  </a:lnTo>
                  <a:lnTo>
                    <a:pt x="3921125" y="1498600"/>
                  </a:lnTo>
                  <a:close/>
                </a:path>
                <a:path w="5018405" h="2438400">
                  <a:moveTo>
                    <a:pt x="4505580" y="1524000"/>
                  </a:moveTo>
                  <a:lnTo>
                    <a:pt x="4486465" y="1536700"/>
                  </a:lnTo>
                  <a:lnTo>
                    <a:pt x="4517695" y="1536700"/>
                  </a:lnTo>
                  <a:lnTo>
                    <a:pt x="4505580" y="1524000"/>
                  </a:lnTo>
                  <a:close/>
                </a:path>
                <a:path w="5018405" h="2438400">
                  <a:moveTo>
                    <a:pt x="3843676" y="1435100"/>
                  </a:moveTo>
                  <a:lnTo>
                    <a:pt x="3829876" y="1435100"/>
                  </a:lnTo>
                  <a:lnTo>
                    <a:pt x="3834697" y="1447800"/>
                  </a:lnTo>
                  <a:lnTo>
                    <a:pt x="3845181" y="1460500"/>
                  </a:lnTo>
                  <a:lnTo>
                    <a:pt x="3862144" y="1473200"/>
                  </a:lnTo>
                  <a:lnTo>
                    <a:pt x="3882201" y="1485900"/>
                  </a:lnTo>
                  <a:lnTo>
                    <a:pt x="3888942" y="1485900"/>
                  </a:lnTo>
                  <a:lnTo>
                    <a:pt x="3902265" y="1498600"/>
                  </a:lnTo>
                  <a:lnTo>
                    <a:pt x="3907731" y="1498600"/>
                  </a:lnTo>
                  <a:lnTo>
                    <a:pt x="3903978" y="1485900"/>
                  </a:lnTo>
                  <a:lnTo>
                    <a:pt x="3887958" y="1473200"/>
                  </a:lnTo>
                  <a:lnTo>
                    <a:pt x="3868160" y="1460500"/>
                  </a:lnTo>
                  <a:lnTo>
                    <a:pt x="3851390" y="1447800"/>
                  </a:lnTo>
                  <a:lnTo>
                    <a:pt x="3843676" y="1435100"/>
                  </a:lnTo>
                  <a:close/>
                </a:path>
                <a:path w="5018405" h="2438400">
                  <a:moveTo>
                    <a:pt x="3816748" y="1409700"/>
                  </a:moveTo>
                  <a:lnTo>
                    <a:pt x="3803419" y="1409700"/>
                  </a:lnTo>
                  <a:lnTo>
                    <a:pt x="3816329" y="1422400"/>
                  </a:lnTo>
                  <a:lnTo>
                    <a:pt x="3817748" y="1435100"/>
                  </a:lnTo>
                  <a:lnTo>
                    <a:pt x="3841052" y="1435100"/>
                  </a:lnTo>
                  <a:lnTo>
                    <a:pt x="3829965" y="1422400"/>
                  </a:lnTo>
                  <a:lnTo>
                    <a:pt x="3824358" y="1422400"/>
                  </a:lnTo>
                  <a:lnTo>
                    <a:pt x="3816748" y="1409700"/>
                  </a:lnTo>
                  <a:close/>
                </a:path>
                <a:path w="5018405" h="2438400">
                  <a:moveTo>
                    <a:pt x="3792561" y="1384300"/>
                  </a:moveTo>
                  <a:lnTo>
                    <a:pt x="3780822" y="1384300"/>
                  </a:lnTo>
                  <a:lnTo>
                    <a:pt x="3784387" y="1397000"/>
                  </a:lnTo>
                  <a:lnTo>
                    <a:pt x="3791467" y="1397000"/>
                  </a:lnTo>
                  <a:lnTo>
                    <a:pt x="3799318" y="1409700"/>
                  </a:lnTo>
                  <a:lnTo>
                    <a:pt x="3806249" y="1409700"/>
                  </a:lnTo>
                  <a:lnTo>
                    <a:pt x="3804085" y="1397000"/>
                  </a:lnTo>
                  <a:lnTo>
                    <a:pt x="3792561" y="1384300"/>
                  </a:lnTo>
                  <a:close/>
                </a:path>
                <a:path w="5018405" h="2438400">
                  <a:moveTo>
                    <a:pt x="3768272" y="1346200"/>
                  </a:moveTo>
                  <a:lnTo>
                    <a:pt x="3757455" y="1346200"/>
                  </a:lnTo>
                  <a:lnTo>
                    <a:pt x="3766365" y="1371600"/>
                  </a:lnTo>
                  <a:lnTo>
                    <a:pt x="3772645" y="1371600"/>
                  </a:lnTo>
                  <a:lnTo>
                    <a:pt x="3778707" y="1384300"/>
                  </a:lnTo>
                  <a:lnTo>
                    <a:pt x="3786275" y="1384300"/>
                  </a:lnTo>
                  <a:lnTo>
                    <a:pt x="3780428" y="1371600"/>
                  </a:lnTo>
                  <a:lnTo>
                    <a:pt x="3774311" y="1358900"/>
                  </a:lnTo>
                  <a:lnTo>
                    <a:pt x="3768272" y="1346200"/>
                  </a:lnTo>
                  <a:close/>
                </a:path>
                <a:path w="5018405" h="2438400">
                  <a:moveTo>
                    <a:pt x="3760853" y="1333500"/>
                  </a:moveTo>
                  <a:lnTo>
                    <a:pt x="3749957" y="1333500"/>
                  </a:lnTo>
                  <a:lnTo>
                    <a:pt x="3754059" y="1346200"/>
                  </a:lnTo>
                  <a:lnTo>
                    <a:pt x="3761854" y="1346200"/>
                  </a:lnTo>
                  <a:lnTo>
                    <a:pt x="3760853" y="1333500"/>
                  </a:lnTo>
                  <a:close/>
                </a:path>
                <a:path w="5018405" h="2438400">
                  <a:moveTo>
                    <a:pt x="3721878" y="1282700"/>
                  </a:moveTo>
                  <a:lnTo>
                    <a:pt x="3708689" y="1282700"/>
                  </a:lnTo>
                  <a:lnTo>
                    <a:pt x="3714244" y="1295400"/>
                  </a:lnTo>
                  <a:lnTo>
                    <a:pt x="3727086" y="1308100"/>
                  </a:lnTo>
                  <a:lnTo>
                    <a:pt x="3737373" y="1320800"/>
                  </a:lnTo>
                  <a:lnTo>
                    <a:pt x="3742545" y="1333500"/>
                  </a:lnTo>
                  <a:lnTo>
                    <a:pt x="3755828" y="1333500"/>
                  </a:lnTo>
                  <a:lnTo>
                    <a:pt x="3750092" y="1320800"/>
                  </a:lnTo>
                  <a:lnTo>
                    <a:pt x="3744702" y="1320800"/>
                  </a:lnTo>
                  <a:lnTo>
                    <a:pt x="3733970" y="1308100"/>
                  </a:lnTo>
                  <a:lnTo>
                    <a:pt x="3721878" y="1282700"/>
                  </a:lnTo>
                  <a:close/>
                </a:path>
                <a:path w="5018405" h="2438400">
                  <a:moveTo>
                    <a:pt x="3694704" y="1257300"/>
                  </a:moveTo>
                  <a:lnTo>
                    <a:pt x="3675861" y="1257300"/>
                  </a:lnTo>
                  <a:lnTo>
                    <a:pt x="3689301" y="1270000"/>
                  </a:lnTo>
                  <a:lnTo>
                    <a:pt x="3700948" y="1282700"/>
                  </a:lnTo>
                  <a:lnTo>
                    <a:pt x="3720704" y="1282700"/>
                  </a:lnTo>
                  <a:lnTo>
                    <a:pt x="3706938" y="1270000"/>
                  </a:lnTo>
                  <a:lnTo>
                    <a:pt x="3694704" y="1257300"/>
                  </a:lnTo>
                  <a:close/>
                </a:path>
                <a:path w="5018405" h="2438400">
                  <a:moveTo>
                    <a:pt x="3637258" y="1231900"/>
                  </a:moveTo>
                  <a:lnTo>
                    <a:pt x="3615921" y="1231900"/>
                  </a:lnTo>
                  <a:lnTo>
                    <a:pt x="3633555" y="1244600"/>
                  </a:lnTo>
                  <a:lnTo>
                    <a:pt x="3654123" y="1257300"/>
                  </a:lnTo>
                  <a:lnTo>
                    <a:pt x="3678719" y="1257300"/>
                  </a:lnTo>
                  <a:lnTo>
                    <a:pt x="3658376" y="1244600"/>
                  </a:lnTo>
                  <a:lnTo>
                    <a:pt x="3637258" y="1231900"/>
                  </a:lnTo>
                  <a:close/>
                </a:path>
                <a:path w="5018405" h="2438400">
                  <a:moveTo>
                    <a:pt x="3609846" y="1219200"/>
                  </a:moveTo>
                  <a:lnTo>
                    <a:pt x="3559917" y="1219200"/>
                  </a:lnTo>
                  <a:lnTo>
                    <a:pt x="3585056" y="1231900"/>
                  </a:lnTo>
                  <a:lnTo>
                    <a:pt x="3618947" y="1231900"/>
                  </a:lnTo>
                  <a:lnTo>
                    <a:pt x="3609846" y="1219200"/>
                  </a:lnTo>
                  <a:close/>
                </a:path>
                <a:path w="5018405" h="2438400">
                  <a:moveTo>
                    <a:pt x="3538407" y="1206500"/>
                  </a:moveTo>
                  <a:lnTo>
                    <a:pt x="3513502" y="1206500"/>
                  </a:lnTo>
                  <a:lnTo>
                    <a:pt x="3520057" y="1219200"/>
                  </a:lnTo>
                  <a:lnTo>
                    <a:pt x="3549568" y="1219200"/>
                  </a:lnTo>
                  <a:lnTo>
                    <a:pt x="3538407" y="1206500"/>
                  </a:lnTo>
                  <a:close/>
                </a:path>
                <a:path w="5018405" h="2438400">
                  <a:moveTo>
                    <a:pt x="3510629" y="1193800"/>
                  </a:moveTo>
                  <a:lnTo>
                    <a:pt x="3491062" y="1193800"/>
                  </a:lnTo>
                  <a:lnTo>
                    <a:pt x="3506442" y="1206500"/>
                  </a:lnTo>
                  <a:lnTo>
                    <a:pt x="3517405" y="1206500"/>
                  </a:lnTo>
                  <a:lnTo>
                    <a:pt x="3510629" y="1193800"/>
                  </a:lnTo>
                  <a:close/>
                </a:path>
                <a:path w="5018405" h="2438400">
                  <a:moveTo>
                    <a:pt x="3487238" y="1181100"/>
                  </a:moveTo>
                  <a:lnTo>
                    <a:pt x="3464183" y="1181100"/>
                  </a:lnTo>
                  <a:lnTo>
                    <a:pt x="3469978" y="1193800"/>
                  </a:lnTo>
                  <a:lnTo>
                    <a:pt x="3495365" y="1193800"/>
                  </a:lnTo>
                  <a:lnTo>
                    <a:pt x="3487238" y="1181100"/>
                  </a:lnTo>
                  <a:close/>
                </a:path>
                <a:path w="5018405" h="2438400">
                  <a:moveTo>
                    <a:pt x="3359299" y="1117600"/>
                  </a:moveTo>
                  <a:lnTo>
                    <a:pt x="3347144" y="1117600"/>
                  </a:lnTo>
                  <a:lnTo>
                    <a:pt x="3349322" y="1130300"/>
                  </a:lnTo>
                  <a:lnTo>
                    <a:pt x="3357122" y="1130300"/>
                  </a:lnTo>
                  <a:lnTo>
                    <a:pt x="3367064" y="1143000"/>
                  </a:lnTo>
                  <a:lnTo>
                    <a:pt x="3377979" y="1155700"/>
                  </a:lnTo>
                  <a:lnTo>
                    <a:pt x="3389135" y="1168400"/>
                  </a:lnTo>
                  <a:lnTo>
                    <a:pt x="3399802" y="1181100"/>
                  </a:lnTo>
                  <a:lnTo>
                    <a:pt x="3430744" y="1181100"/>
                  </a:lnTo>
                  <a:lnTo>
                    <a:pt x="3420428" y="1168400"/>
                  </a:lnTo>
                  <a:lnTo>
                    <a:pt x="3394410" y="1168400"/>
                  </a:lnTo>
                  <a:lnTo>
                    <a:pt x="3383940" y="1155700"/>
                  </a:lnTo>
                  <a:lnTo>
                    <a:pt x="3373597" y="1143000"/>
                  </a:lnTo>
                  <a:lnTo>
                    <a:pt x="3364379" y="1130300"/>
                  </a:lnTo>
                  <a:lnTo>
                    <a:pt x="3359299" y="1117600"/>
                  </a:lnTo>
                  <a:close/>
                </a:path>
                <a:path w="5018405" h="2438400">
                  <a:moveTo>
                    <a:pt x="3339981" y="1092200"/>
                  </a:moveTo>
                  <a:lnTo>
                    <a:pt x="3328473" y="1092200"/>
                  </a:lnTo>
                  <a:lnTo>
                    <a:pt x="3337594" y="1104900"/>
                  </a:lnTo>
                  <a:lnTo>
                    <a:pt x="3341704" y="1117600"/>
                  </a:lnTo>
                  <a:lnTo>
                    <a:pt x="3352974" y="1117600"/>
                  </a:lnTo>
                  <a:lnTo>
                    <a:pt x="3349168" y="1104900"/>
                  </a:lnTo>
                  <a:lnTo>
                    <a:pt x="3344921" y="1104900"/>
                  </a:lnTo>
                  <a:lnTo>
                    <a:pt x="3339981" y="1092200"/>
                  </a:lnTo>
                  <a:close/>
                </a:path>
                <a:path w="5018405" h="2438400">
                  <a:moveTo>
                    <a:pt x="2714514" y="1092200"/>
                  </a:moveTo>
                  <a:lnTo>
                    <a:pt x="2699669" y="1092200"/>
                  </a:lnTo>
                  <a:lnTo>
                    <a:pt x="2704705" y="1104900"/>
                  </a:lnTo>
                  <a:lnTo>
                    <a:pt x="2712346" y="1104900"/>
                  </a:lnTo>
                  <a:lnTo>
                    <a:pt x="2714514" y="1092200"/>
                  </a:lnTo>
                  <a:close/>
                </a:path>
                <a:path w="5018405" h="2438400">
                  <a:moveTo>
                    <a:pt x="2599545" y="1041400"/>
                  </a:moveTo>
                  <a:lnTo>
                    <a:pt x="2584527" y="1041400"/>
                  </a:lnTo>
                  <a:lnTo>
                    <a:pt x="2595416" y="1054100"/>
                  </a:lnTo>
                  <a:lnTo>
                    <a:pt x="2614915" y="1066800"/>
                  </a:lnTo>
                  <a:lnTo>
                    <a:pt x="2641073" y="1079500"/>
                  </a:lnTo>
                  <a:lnTo>
                    <a:pt x="2674054" y="1092200"/>
                  </a:lnTo>
                  <a:lnTo>
                    <a:pt x="2690428" y="1092200"/>
                  </a:lnTo>
                  <a:lnTo>
                    <a:pt x="2682879" y="1079500"/>
                  </a:lnTo>
                  <a:lnTo>
                    <a:pt x="2677237" y="1079500"/>
                  </a:lnTo>
                  <a:lnTo>
                    <a:pt x="2645486" y="1066800"/>
                  </a:lnTo>
                  <a:lnTo>
                    <a:pt x="2620162" y="1054100"/>
                  </a:lnTo>
                  <a:lnTo>
                    <a:pt x="2601342" y="1054100"/>
                  </a:lnTo>
                  <a:lnTo>
                    <a:pt x="2599545" y="1041400"/>
                  </a:lnTo>
                  <a:close/>
                </a:path>
                <a:path w="5018405" h="2438400">
                  <a:moveTo>
                    <a:pt x="2717663" y="1041400"/>
                  </a:moveTo>
                  <a:lnTo>
                    <a:pt x="2708406" y="1041400"/>
                  </a:lnTo>
                  <a:lnTo>
                    <a:pt x="2706577" y="1054100"/>
                  </a:lnTo>
                  <a:lnTo>
                    <a:pt x="2705527" y="1079500"/>
                  </a:lnTo>
                  <a:lnTo>
                    <a:pt x="2705519" y="1092200"/>
                  </a:lnTo>
                  <a:lnTo>
                    <a:pt x="2715048" y="1092200"/>
                  </a:lnTo>
                  <a:lnTo>
                    <a:pt x="2714814" y="1079500"/>
                  </a:lnTo>
                  <a:lnTo>
                    <a:pt x="2715676" y="1066800"/>
                  </a:lnTo>
                  <a:lnTo>
                    <a:pt x="2717663" y="1041400"/>
                  </a:lnTo>
                  <a:close/>
                </a:path>
                <a:path w="5018405" h="2438400">
                  <a:moveTo>
                    <a:pt x="3329838" y="1079500"/>
                  </a:moveTo>
                  <a:lnTo>
                    <a:pt x="3317694" y="1079500"/>
                  </a:lnTo>
                  <a:lnTo>
                    <a:pt x="3322520" y="1092200"/>
                  </a:lnTo>
                  <a:lnTo>
                    <a:pt x="3335130" y="1092200"/>
                  </a:lnTo>
                  <a:lnTo>
                    <a:pt x="3329838" y="1079500"/>
                  </a:lnTo>
                  <a:close/>
                </a:path>
                <a:path w="5018405" h="2438400">
                  <a:moveTo>
                    <a:pt x="3294412" y="1041400"/>
                  </a:moveTo>
                  <a:lnTo>
                    <a:pt x="3280321" y="1041400"/>
                  </a:lnTo>
                  <a:lnTo>
                    <a:pt x="3286454" y="1054100"/>
                  </a:lnTo>
                  <a:lnTo>
                    <a:pt x="3301437" y="1066800"/>
                  </a:lnTo>
                  <a:lnTo>
                    <a:pt x="3313396" y="1079500"/>
                  </a:lnTo>
                  <a:lnTo>
                    <a:pt x="3324825" y="1079500"/>
                  </a:lnTo>
                  <a:lnTo>
                    <a:pt x="3320275" y="1066800"/>
                  </a:lnTo>
                  <a:lnTo>
                    <a:pt x="3308043" y="1054100"/>
                  </a:lnTo>
                  <a:lnTo>
                    <a:pt x="3294412" y="1041400"/>
                  </a:lnTo>
                  <a:close/>
                </a:path>
                <a:path w="5018405" h="2438400">
                  <a:moveTo>
                    <a:pt x="2585933" y="1028700"/>
                  </a:moveTo>
                  <a:lnTo>
                    <a:pt x="2575479" y="1028700"/>
                  </a:lnTo>
                  <a:lnTo>
                    <a:pt x="2577862" y="1041400"/>
                  </a:lnTo>
                  <a:lnTo>
                    <a:pt x="2589104" y="1041400"/>
                  </a:lnTo>
                  <a:lnTo>
                    <a:pt x="2585933" y="1028700"/>
                  </a:lnTo>
                  <a:close/>
                </a:path>
                <a:path w="5018405" h="2438400">
                  <a:moveTo>
                    <a:pt x="2722594" y="1028700"/>
                  </a:moveTo>
                  <a:lnTo>
                    <a:pt x="2712463" y="1028700"/>
                  </a:lnTo>
                  <a:lnTo>
                    <a:pt x="2709480" y="1041400"/>
                  </a:lnTo>
                  <a:lnTo>
                    <a:pt x="2722053" y="1041400"/>
                  </a:lnTo>
                  <a:lnTo>
                    <a:pt x="2722594" y="1028700"/>
                  </a:lnTo>
                  <a:close/>
                </a:path>
                <a:path w="5018405" h="2438400">
                  <a:moveTo>
                    <a:pt x="3279976" y="1028700"/>
                  </a:moveTo>
                  <a:lnTo>
                    <a:pt x="3265386" y="1028700"/>
                  </a:lnTo>
                  <a:lnTo>
                    <a:pt x="3271118" y="1041400"/>
                  </a:lnTo>
                  <a:lnTo>
                    <a:pt x="3292734" y="1041400"/>
                  </a:lnTo>
                  <a:lnTo>
                    <a:pt x="3279976" y="1028700"/>
                  </a:lnTo>
                  <a:close/>
                </a:path>
                <a:path w="5018405" h="2438400">
                  <a:moveTo>
                    <a:pt x="2571801" y="990600"/>
                  </a:moveTo>
                  <a:lnTo>
                    <a:pt x="2561826" y="990600"/>
                  </a:lnTo>
                  <a:lnTo>
                    <a:pt x="2564204" y="1003300"/>
                  </a:lnTo>
                  <a:lnTo>
                    <a:pt x="2570661" y="1028700"/>
                  </a:lnTo>
                  <a:lnTo>
                    <a:pt x="2582215" y="1028700"/>
                  </a:lnTo>
                  <a:lnTo>
                    <a:pt x="2579216" y="1016000"/>
                  </a:lnTo>
                  <a:lnTo>
                    <a:pt x="2576371" y="1016000"/>
                  </a:lnTo>
                  <a:lnTo>
                    <a:pt x="2572741" y="1003300"/>
                  </a:lnTo>
                  <a:lnTo>
                    <a:pt x="2571801" y="990600"/>
                  </a:lnTo>
                  <a:close/>
                </a:path>
                <a:path w="5018405" h="2438400">
                  <a:moveTo>
                    <a:pt x="2765327" y="1016000"/>
                  </a:moveTo>
                  <a:lnTo>
                    <a:pt x="2742743" y="1016000"/>
                  </a:lnTo>
                  <a:lnTo>
                    <a:pt x="2719278" y="1028700"/>
                  </a:lnTo>
                  <a:lnTo>
                    <a:pt x="2758871" y="1028700"/>
                  </a:lnTo>
                  <a:lnTo>
                    <a:pt x="2765327" y="1016000"/>
                  </a:lnTo>
                  <a:close/>
                </a:path>
                <a:path w="5018405" h="2438400">
                  <a:moveTo>
                    <a:pt x="3263795" y="1016000"/>
                  </a:moveTo>
                  <a:lnTo>
                    <a:pt x="3248403" y="1016000"/>
                  </a:lnTo>
                  <a:lnTo>
                    <a:pt x="3258099" y="1028700"/>
                  </a:lnTo>
                  <a:lnTo>
                    <a:pt x="3277076" y="1028700"/>
                  </a:lnTo>
                  <a:lnTo>
                    <a:pt x="3263795" y="1016000"/>
                  </a:lnTo>
                  <a:close/>
                </a:path>
                <a:path w="5018405" h="2438400">
                  <a:moveTo>
                    <a:pt x="2800601" y="1003300"/>
                  </a:moveTo>
                  <a:lnTo>
                    <a:pt x="2778636" y="1003300"/>
                  </a:lnTo>
                  <a:lnTo>
                    <a:pt x="2761646" y="1016000"/>
                  </a:lnTo>
                  <a:lnTo>
                    <a:pt x="2791568" y="1016000"/>
                  </a:lnTo>
                  <a:lnTo>
                    <a:pt x="2800601" y="1003300"/>
                  </a:lnTo>
                  <a:close/>
                </a:path>
                <a:path w="5018405" h="2438400">
                  <a:moveTo>
                    <a:pt x="3241765" y="1003300"/>
                  </a:moveTo>
                  <a:lnTo>
                    <a:pt x="3225441" y="1003300"/>
                  </a:lnTo>
                  <a:lnTo>
                    <a:pt x="3236601" y="1016000"/>
                  </a:lnTo>
                  <a:lnTo>
                    <a:pt x="3253821" y="1016000"/>
                  </a:lnTo>
                  <a:lnTo>
                    <a:pt x="3241765" y="1003300"/>
                  </a:lnTo>
                  <a:close/>
                </a:path>
                <a:path w="5018405" h="2438400">
                  <a:moveTo>
                    <a:pt x="2839830" y="990600"/>
                  </a:moveTo>
                  <a:lnTo>
                    <a:pt x="2804011" y="990600"/>
                  </a:lnTo>
                  <a:lnTo>
                    <a:pt x="2798200" y="1003300"/>
                  </a:lnTo>
                  <a:lnTo>
                    <a:pt x="2857020" y="1003300"/>
                  </a:lnTo>
                  <a:lnTo>
                    <a:pt x="2839830" y="990600"/>
                  </a:lnTo>
                  <a:close/>
                </a:path>
                <a:path w="5018405" h="2438400">
                  <a:moveTo>
                    <a:pt x="2903619" y="990600"/>
                  </a:moveTo>
                  <a:lnTo>
                    <a:pt x="2888958" y="990600"/>
                  </a:lnTo>
                  <a:lnTo>
                    <a:pt x="2881257" y="1003300"/>
                  </a:lnTo>
                  <a:lnTo>
                    <a:pt x="2899467" y="1003300"/>
                  </a:lnTo>
                  <a:lnTo>
                    <a:pt x="2903619" y="990600"/>
                  </a:lnTo>
                  <a:close/>
                </a:path>
                <a:path w="5018405" h="2438400">
                  <a:moveTo>
                    <a:pt x="3226007" y="990600"/>
                  </a:moveTo>
                  <a:lnTo>
                    <a:pt x="3207655" y="990600"/>
                  </a:lnTo>
                  <a:lnTo>
                    <a:pt x="3217671" y="1003300"/>
                  </a:lnTo>
                  <a:lnTo>
                    <a:pt x="3230400" y="1003300"/>
                  </a:lnTo>
                  <a:lnTo>
                    <a:pt x="3226007" y="990600"/>
                  </a:lnTo>
                  <a:close/>
                </a:path>
                <a:path w="5018405" h="2438400">
                  <a:moveTo>
                    <a:pt x="2566132" y="977900"/>
                  </a:moveTo>
                  <a:lnTo>
                    <a:pt x="2555046" y="977900"/>
                  </a:lnTo>
                  <a:lnTo>
                    <a:pt x="2556797" y="990600"/>
                  </a:lnTo>
                  <a:lnTo>
                    <a:pt x="2568695" y="990600"/>
                  </a:lnTo>
                  <a:lnTo>
                    <a:pt x="2566132" y="977900"/>
                  </a:lnTo>
                  <a:close/>
                </a:path>
                <a:path w="5018405" h="2438400">
                  <a:moveTo>
                    <a:pt x="2912461" y="977900"/>
                  </a:moveTo>
                  <a:lnTo>
                    <a:pt x="2901446" y="977900"/>
                  </a:lnTo>
                  <a:lnTo>
                    <a:pt x="2895126" y="990600"/>
                  </a:lnTo>
                  <a:lnTo>
                    <a:pt x="2909001" y="990600"/>
                  </a:lnTo>
                  <a:lnTo>
                    <a:pt x="2912461" y="977900"/>
                  </a:lnTo>
                  <a:close/>
                </a:path>
                <a:path w="5018405" h="2438400">
                  <a:moveTo>
                    <a:pt x="3204201" y="977900"/>
                  </a:moveTo>
                  <a:lnTo>
                    <a:pt x="3184946" y="977900"/>
                  </a:lnTo>
                  <a:lnTo>
                    <a:pt x="3196636" y="990600"/>
                  </a:lnTo>
                  <a:lnTo>
                    <a:pt x="3212842" y="990600"/>
                  </a:lnTo>
                  <a:lnTo>
                    <a:pt x="3204201" y="977900"/>
                  </a:lnTo>
                  <a:close/>
                </a:path>
                <a:path w="5018405" h="2438400">
                  <a:moveTo>
                    <a:pt x="2553869" y="965200"/>
                  </a:moveTo>
                  <a:lnTo>
                    <a:pt x="2487506" y="965200"/>
                  </a:lnTo>
                  <a:lnTo>
                    <a:pt x="2491132" y="977900"/>
                  </a:lnTo>
                  <a:lnTo>
                    <a:pt x="2557932" y="977900"/>
                  </a:lnTo>
                  <a:lnTo>
                    <a:pt x="2553869" y="965200"/>
                  </a:lnTo>
                  <a:close/>
                </a:path>
                <a:path w="5018405" h="2438400">
                  <a:moveTo>
                    <a:pt x="2920474" y="965200"/>
                  </a:moveTo>
                  <a:lnTo>
                    <a:pt x="2909487" y="965200"/>
                  </a:lnTo>
                  <a:lnTo>
                    <a:pt x="2905702" y="977900"/>
                  </a:lnTo>
                  <a:lnTo>
                    <a:pt x="2913607" y="977900"/>
                  </a:lnTo>
                  <a:lnTo>
                    <a:pt x="2920474" y="965200"/>
                  </a:lnTo>
                  <a:close/>
                </a:path>
                <a:path w="5018405" h="2438400">
                  <a:moveTo>
                    <a:pt x="3181132" y="965200"/>
                  </a:moveTo>
                  <a:lnTo>
                    <a:pt x="3161931" y="965200"/>
                  </a:lnTo>
                  <a:lnTo>
                    <a:pt x="3172332" y="977900"/>
                  </a:lnTo>
                  <a:lnTo>
                    <a:pt x="3189721" y="977900"/>
                  </a:lnTo>
                  <a:lnTo>
                    <a:pt x="3181132" y="965200"/>
                  </a:lnTo>
                  <a:close/>
                </a:path>
                <a:path w="5018405" h="2438400">
                  <a:moveTo>
                    <a:pt x="2485996" y="952500"/>
                  </a:moveTo>
                  <a:lnTo>
                    <a:pt x="2475004" y="952500"/>
                  </a:lnTo>
                  <a:lnTo>
                    <a:pt x="2479217" y="965200"/>
                  </a:lnTo>
                  <a:lnTo>
                    <a:pt x="2489306" y="965200"/>
                  </a:lnTo>
                  <a:lnTo>
                    <a:pt x="2485996" y="952500"/>
                  </a:lnTo>
                  <a:close/>
                </a:path>
                <a:path w="5018405" h="2438400">
                  <a:moveTo>
                    <a:pt x="2942964" y="952500"/>
                  </a:moveTo>
                  <a:lnTo>
                    <a:pt x="2919690" y="952500"/>
                  </a:lnTo>
                  <a:lnTo>
                    <a:pt x="2918832" y="965200"/>
                  </a:lnTo>
                  <a:lnTo>
                    <a:pt x="2928172" y="965200"/>
                  </a:lnTo>
                  <a:lnTo>
                    <a:pt x="2942964" y="952500"/>
                  </a:lnTo>
                  <a:close/>
                </a:path>
                <a:path w="5018405" h="2438400">
                  <a:moveTo>
                    <a:pt x="3158466" y="952500"/>
                  </a:moveTo>
                  <a:lnTo>
                    <a:pt x="3139353" y="952500"/>
                  </a:lnTo>
                  <a:lnTo>
                    <a:pt x="3151470" y="965200"/>
                  </a:lnTo>
                  <a:lnTo>
                    <a:pt x="3167484" y="965200"/>
                  </a:lnTo>
                  <a:lnTo>
                    <a:pt x="3158466" y="952500"/>
                  </a:lnTo>
                  <a:close/>
                </a:path>
                <a:path w="5018405" h="2438400">
                  <a:moveTo>
                    <a:pt x="2473036" y="927100"/>
                  </a:moveTo>
                  <a:lnTo>
                    <a:pt x="2462838" y="927100"/>
                  </a:lnTo>
                  <a:lnTo>
                    <a:pt x="2467474" y="939800"/>
                  </a:lnTo>
                  <a:lnTo>
                    <a:pt x="2471170" y="952500"/>
                  </a:lnTo>
                  <a:lnTo>
                    <a:pt x="2479096" y="952500"/>
                  </a:lnTo>
                  <a:lnTo>
                    <a:pt x="2473036" y="927100"/>
                  </a:lnTo>
                  <a:close/>
                </a:path>
                <a:path w="5018405" h="2438400">
                  <a:moveTo>
                    <a:pt x="3130674" y="939800"/>
                  </a:moveTo>
                  <a:lnTo>
                    <a:pt x="2969252" y="939800"/>
                  </a:lnTo>
                  <a:lnTo>
                    <a:pt x="2943798" y="952500"/>
                  </a:lnTo>
                  <a:lnTo>
                    <a:pt x="3142756" y="952500"/>
                  </a:lnTo>
                  <a:lnTo>
                    <a:pt x="3130674" y="939800"/>
                  </a:lnTo>
                  <a:close/>
                </a:path>
                <a:path w="5018405" h="2438400">
                  <a:moveTo>
                    <a:pt x="2466058" y="914400"/>
                  </a:moveTo>
                  <a:lnTo>
                    <a:pt x="2450115" y="914400"/>
                  </a:lnTo>
                  <a:lnTo>
                    <a:pt x="2454270" y="927100"/>
                  </a:lnTo>
                  <a:lnTo>
                    <a:pt x="2469549" y="927100"/>
                  </a:lnTo>
                  <a:lnTo>
                    <a:pt x="2466058" y="914400"/>
                  </a:lnTo>
                  <a:close/>
                </a:path>
                <a:path w="5018405" h="2438400">
                  <a:moveTo>
                    <a:pt x="2438627" y="901700"/>
                  </a:moveTo>
                  <a:lnTo>
                    <a:pt x="2425789" y="901700"/>
                  </a:lnTo>
                  <a:lnTo>
                    <a:pt x="2430135" y="914400"/>
                  </a:lnTo>
                  <a:lnTo>
                    <a:pt x="2458951" y="914400"/>
                  </a:lnTo>
                  <a:lnTo>
                    <a:pt x="2438627" y="901700"/>
                  </a:lnTo>
                  <a:close/>
                </a:path>
                <a:path w="5018405" h="2438400">
                  <a:moveTo>
                    <a:pt x="2424404" y="863600"/>
                  </a:moveTo>
                  <a:lnTo>
                    <a:pt x="2413639" y="863600"/>
                  </a:lnTo>
                  <a:lnTo>
                    <a:pt x="2415506" y="876300"/>
                  </a:lnTo>
                  <a:lnTo>
                    <a:pt x="2417256" y="876300"/>
                  </a:lnTo>
                  <a:lnTo>
                    <a:pt x="2419652" y="889000"/>
                  </a:lnTo>
                  <a:lnTo>
                    <a:pt x="2422396" y="901700"/>
                  </a:lnTo>
                  <a:lnTo>
                    <a:pt x="2433642" y="901700"/>
                  </a:lnTo>
                  <a:lnTo>
                    <a:pt x="2430846" y="889000"/>
                  </a:lnTo>
                  <a:lnTo>
                    <a:pt x="2428463" y="889000"/>
                  </a:lnTo>
                  <a:lnTo>
                    <a:pt x="2424404" y="863600"/>
                  </a:lnTo>
                  <a:close/>
                </a:path>
                <a:path w="5018405" h="2438400">
                  <a:moveTo>
                    <a:pt x="2419934" y="850900"/>
                  </a:moveTo>
                  <a:lnTo>
                    <a:pt x="2409214" y="850900"/>
                  </a:lnTo>
                  <a:lnTo>
                    <a:pt x="2411571" y="863600"/>
                  </a:lnTo>
                  <a:lnTo>
                    <a:pt x="2422325" y="863600"/>
                  </a:lnTo>
                  <a:lnTo>
                    <a:pt x="2419934" y="850900"/>
                  </a:lnTo>
                  <a:close/>
                </a:path>
                <a:path w="5018405" h="2438400">
                  <a:moveTo>
                    <a:pt x="2411865" y="838200"/>
                  </a:moveTo>
                  <a:lnTo>
                    <a:pt x="2398217" y="838200"/>
                  </a:lnTo>
                  <a:lnTo>
                    <a:pt x="2404582" y="850900"/>
                  </a:lnTo>
                  <a:lnTo>
                    <a:pt x="2417046" y="850900"/>
                  </a:lnTo>
                  <a:lnTo>
                    <a:pt x="2411865" y="838200"/>
                  </a:lnTo>
                  <a:close/>
                </a:path>
                <a:path w="5018405" h="2438400">
                  <a:moveTo>
                    <a:pt x="2382140" y="812800"/>
                  </a:moveTo>
                  <a:lnTo>
                    <a:pt x="2369531" y="812800"/>
                  </a:lnTo>
                  <a:lnTo>
                    <a:pt x="2375908" y="825500"/>
                  </a:lnTo>
                  <a:lnTo>
                    <a:pt x="2390741" y="838200"/>
                  </a:lnTo>
                  <a:lnTo>
                    <a:pt x="2405017" y="838200"/>
                  </a:lnTo>
                  <a:lnTo>
                    <a:pt x="2397102" y="825500"/>
                  </a:lnTo>
                  <a:lnTo>
                    <a:pt x="2382140" y="812800"/>
                  </a:lnTo>
                  <a:close/>
                </a:path>
                <a:path w="5018405" h="2438400">
                  <a:moveTo>
                    <a:pt x="1186298" y="812800"/>
                  </a:moveTo>
                  <a:lnTo>
                    <a:pt x="1122808" y="812800"/>
                  </a:lnTo>
                  <a:lnTo>
                    <a:pt x="1131343" y="825500"/>
                  </a:lnTo>
                  <a:lnTo>
                    <a:pt x="1178697" y="825500"/>
                  </a:lnTo>
                  <a:lnTo>
                    <a:pt x="1186298" y="812800"/>
                  </a:lnTo>
                  <a:close/>
                </a:path>
                <a:path w="5018405" h="2438400">
                  <a:moveTo>
                    <a:pt x="1110426" y="787400"/>
                  </a:moveTo>
                  <a:lnTo>
                    <a:pt x="1091767" y="787400"/>
                  </a:lnTo>
                  <a:lnTo>
                    <a:pt x="1109142" y="800100"/>
                  </a:lnTo>
                  <a:lnTo>
                    <a:pt x="1112625" y="812800"/>
                  </a:lnTo>
                  <a:lnTo>
                    <a:pt x="1128425" y="812800"/>
                  </a:lnTo>
                  <a:lnTo>
                    <a:pt x="1124380" y="800100"/>
                  </a:lnTo>
                  <a:lnTo>
                    <a:pt x="1118667" y="800100"/>
                  </a:lnTo>
                  <a:lnTo>
                    <a:pt x="1110426" y="787400"/>
                  </a:lnTo>
                  <a:close/>
                </a:path>
                <a:path w="5018405" h="2438400">
                  <a:moveTo>
                    <a:pt x="1240234" y="774700"/>
                  </a:moveTo>
                  <a:lnTo>
                    <a:pt x="1193754" y="774700"/>
                  </a:lnTo>
                  <a:lnTo>
                    <a:pt x="1189000" y="787400"/>
                  </a:lnTo>
                  <a:lnTo>
                    <a:pt x="1181992" y="800100"/>
                  </a:lnTo>
                  <a:lnTo>
                    <a:pt x="1180278" y="812800"/>
                  </a:lnTo>
                  <a:lnTo>
                    <a:pt x="1190026" y="812800"/>
                  </a:lnTo>
                  <a:lnTo>
                    <a:pt x="1191786" y="800100"/>
                  </a:lnTo>
                  <a:lnTo>
                    <a:pt x="1196885" y="787400"/>
                  </a:lnTo>
                  <a:lnTo>
                    <a:pt x="1254150" y="787400"/>
                  </a:lnTo>
                  <a:lnTo>
                    <a:pt x="1240234" y="774700"/>
                  </a:lnTo>
                  <a:close/>
                </a:path>
                <a:path w="5018405" h="2438400">
                  <a:moveTo>
                    <a:pt x="2370820" y="800100"/>
                  </a:moveTo>
                  <a:lnTo>
                    <a:pt x="2359436" y="800100"/>
                  </a:lnTo>
                  <a:lnTo>
                    <a:pt x="2363941" y="812800"/>
                  </a:lnTo>
                  <a:lnTo>
                    <a:pt x="2376066" y="812800"/>
                  </a:lnTo>
                  <a:lnTo>
                    <a:pt x="2370820" y="800100"/>
                  </a:lnTo>
                  <a:close/>
                </a:path>
                <a:path w="5018405" h="2438400">
                  <a:moveTo>
                    <a:pt x="1341818" y="762000"/>
                  </a:moveTo>
                  <a:lnTo>
                    <a:pt x="1317655" y="762000"/>
                  </a:lnTo>
                  <a:lnTo>
                    <a:pt x="1302091" y="774700"/>
                  </a:lnTo>
                  <a:lnTo>
                    <a:pt x="1296651" y="787400"/>
                  </a:lnTo>
                  <a:lnTo>
                    <a:pt x="1236381" y="787400"/>
                  </a:lnTo>
                  <a:lnTo>
                    <a:pt x="1250506" y="800100"/>
                  </a:lnTo>
                  <a:lnTo>
                    <a:pt x="1295604" y="800100"/>
                  </a:lnTo>
                  <a:lnTo>
                    <a:pt x="1301384" y="787400"/>
                  </a:lnTo>
                  <a:lnTo>
                    <a:pt x="1316889" y="774700"/>
                  </a:lnTo>
                  <a:lnTo>
                    <a:pt x="1330001" y="774700"/>
                  </a:lnTo>
                  <a:lnTo>
                    <a:pt x="1341818" y="762000"/>
                  </a:lnTo>
                  <a:close/>
                </a:path>
                <a:path w="5018405" h="2438400">
                  <a:moveTo>
                    <a:pt x="2337918" y="749300"/>
                  </a:moveTo>
                  <a:lnTo>
                    <a:pt x="2328997" y="749300"/>
                  </a:lnTo>
                  <a:lnTo>
                    <a:pt x="2334320" y="762000"/>
                  </a:lnTo>
                  <a:lnTo>
                    <a:pt x="2342327" y="787400"/>
                  </a:lnTo>
                  <a:lnTo>
                    <a:pt x="2351280" y="800100"/>
                  </a:lnTo>
                  <a:lnTo>
                    <a:pt x="2366723" y="800100"/>
                  </a:lnTo>
                  <a:lnTo>
                    <a:pt x="2358862" y="787400"/>
                  </a:lnTo>
                  <a:lnTo>
                    <a:pt x="2350342" y="774700"/>
                  </a:lnTo>
                  <a:lnTo>
                    <a:pt x="2342810" y="762000"/>
                  </a:lnTo>
                  <a:lnTo>
                    <a:pt x="2337918" y="749300"/>
                  </a:lnTo>
                  <a:close/>
                </a:path>
                <a:path w="5018405" h="2438400">
                  <a:moveTo>
                    <a:pt x="1059276" y="774700"/>
                  </a:moveTo>
                  <a:lnTo>
                    <a:pt x="1028862" y="774700"/>
                  </a:lnTo>
                  <a:lnTo>
                    <a:pt x="1035002" y="787400"/>
                  </a:lnTo>
                  <a:lnTo>
                    <a:pt x="1061810" y="787400"/>
                  </a:lnTo>
                  <a:lnTo>
                    <a:pt x="1059276" y="774700"/>
                  </a:lnTo>
                  <a:close/>
                </a:path>
                <a:path w="5018405" h="2438400">
                  <a:moveTo>
                    <a:pt x="1096980" y="774700"/>
                  </a:moveTo>
                  <a:lnTo>
                    <a:pt x="1064484" y="774700"/>
                  </a:lnTo>
                  <a:lnTo>
                    <a:pt x="1061810" y="787400"/>
                  </a:lnTo>
                  <a:lnTo>
                    <a:pt x="1100314" y="787400"/>
                  </a:lnTo>
                  <a:lnTo>
                    <a:pt x="1096980" y="774700"/>
                  </a:lnTo>
                  <a:close/>
                </a:path>
                <a:path w="5018405" h="2438400">
                  <a:moveTo>
                    <a:pt x="1025339" y="762000"/>
                  </a:moveTo>
                  <a:lnTo>
                    <a:pt x="1011807" y="762000"/>
                  </a:lnTo>
                  <a:lnTo>
                    <a:pt x="1014094" y="774700"/>
                  </a:lnTo>
                  <a:lnTo>
                    <a:pt x="1028281" y="774700"/>
                  </a:lnTo>
                  <a:lnTo>
                    <a:pt x="1025339" y="762000"/>
                  </a:lnTo>
                  <a:close/>
                </a:path>
                <a:path w="5018405" h="2438400">
                  <a:moveTo>
                    <a:pt x="999806" y="711200"/>
                  </a:moveTo>
                  <a:lnTo>
                    <a:pt x="982043" y="711200"/>
                  </a:lnTo>
                  <a:lnTo>
                    <a:pt x="993676" y="723900"/>
                  </a:lnTo>
                  <a:lnTo>
                    <a:pt x="1000451" y="736600"/>
                  </a:lnTo>
                  <a:lnTo>
                    <a:pt x="1004451" y="749300"/>
                  </a:lnTo>
                  <a:lnTo>
                    <a:pt x="1006274" y="749300"/>
                  </a:lnTo>
                  <a:lnTo>
                    <a:pt x="1008310" y="762000"/>
                  </a:lnTo>
                  <a:lnTo>
                    <a:pt x="1017602" y="762000"/>
                  </a:lnTo>
                  <a:lnTo>
                    <a:pt x="1013529" y="749300"/>
                  </a:lnTo>
                  <a:lnTo>
                    <a:pt x="1011752" y="736600"/>
                  </a:lnTo>
                  <a:lnTo>
                    <a:pt x="1009775" y="736600"/>
                  </a:lnTo>
                  <a:lnTo>
                    <a:pt x="1007350" y="723900"/>
                  </a:lnTo>
                  <a:lnTo>
                    <a:pt x="1004231" y="723900"/>
                  </a:lnTo>
                  <a:lnTo>
                    <a:pt x="999806" y="711200"/>
                  </a:lnTo>
                  <a:close/>
                </a:path>
                <a:path w="5018405" h="2438400">
                  <a:moveTo>
                    <a:pt x="1395214" y="723900"/>
                  </a:moveTo>
                  <a:lnTo>
                    <a:pt x="1388805" y="723900"/>
                  </a:lnTo>
                  <a:lnTo>
                    <a:pt x="1366492" y="736600"/>
                  </a:lnTo>
                  <a:lnTo>
                    <a:pt x="1361204" y="736600"/>
                  </a:lnTo>
                  <a:lnTo>
                    <a:pt x="1353089" y="749300"/>
                  </a:lnTo>
                  <a:lnTo>
                    <a:pt x="1348660" y="762000"/>
                  </a:lnTo>
                  <a:lnTo>
                    <a:pt x="1360230" y="762000"/>
                  </a:lnTo>
                  <a:lnTo>
                    <a:pt x="1368607" y="749300"/>
                  </a:lnTo>
                  <a:lnTo>
                    <a:pt x="1372094" y="736600"/>
                  </a:lnTo>
                  <a:lnTo>
                    <a:pt x="1395214" y="723900"/>
                  </a:lnTo>
                  <a:close/>
                </a:path>
                <a:path w="5018405" h="2438400">
                  <a:moveTo>
                    <a:pt x="2334992" y="685800"/>
                  </a:moveTo>
                  <a:lnTo>
                    <a:pt x="2324086" y="685800"/>
                  </a:lnTo>
                  <a:lnTo>
                    <a:pt x="2325974" y="698500"/>
                  </a:lnTo>
                  <a:lnTo>
                    <a:pt x="2326842" y="698500"/>
                  </a:lnTo>
                  <a:lnTo>
                    <a:pt x="2327031" y="711200"/>
                  </a:lnTo>
                  <a:lnTo>
                    <a:pt x="2326739" y="736600"/>
                  </a:lnTo>
                  <a:lnTo>
                    <a:pt x="2326867" y="736600"/>
                  </a:lnTo>
                  <a:lnTo>
                    <a:pt x="2327531" y="749300"/>
                  </a:lnTo>
                  <a:lnTo>
                    <a:pt x="2336712" y="749300"/>
                  </a:lnTo>
                  <a:lnTo>
                    <a:pt x="2336178" y="736600"/>
                  </a:lnTo>
                  <a:lnTo>
                    <a:pt x="2336091" y="723900"/>
                  </a:lnTo>
                  <a:lnTo>
                    <a:pt x="2336377" y="711200"/>
                  </a:lnTo>
                  <a:lnTo>
                    <a:pt x="2336108" y="698500"/>
                  </a:lnTo>
                  <a:lnTo>
                    <a:pt x="2334992" y="685800"/>
                  </a:lnTo>
                  <a:close/>
                </a:path>
                <a:path w="5018405" h="2438400">
                  <a:moveTo>
                    <a:pt x="939513" y="711200"/>
                  </a:moveTo>
                  <a:lnTo>
                    <a:pt x="929678" y="711200"/>
                  </a:lnTo>
                  <a:lnTo>
                    <a:pt x="932997" y="723900"/>
                  </a:lnTo>
                  <a:lnTo>
                    <a:pt x="939803" y="723900"/>
                  </a:lnTo>
                  <a:lnTo>
                    <a:pt x="939513" y="711200"/>
                  </a:lnTo>
                  <a:close/>
                </a:path>
                <a:path w="5018405" h="2438400">
                  <a:moveTo>
                    <a:pt x="972923" y="711200"/>
                  </a:moveTo>
                  <a:lnTo>
                    <a:pt x="951659" y="711200"/>
                  </a:lnTo>
                  <a:lnTo>
                    <a:pt x="946013" y="723900"/>
                  </a:lnTo>
                  <a:lnTo>
                    <a:pt x="946547" y="723900"/>
                  </a:lnTo>
                  <a:lnTo>
                    <a:pt x="972923" y="711200"/>
                  </a:lnTo>
                  <a:close/>
                </a:path>
                <a:path w="5018405" h="2438400">
                  <a:moveTo>
                    <a:pt x="1401755" y="711200"/>
                  </a:moveTo>
                  <a:lnTo>
                    <a:pt x="1391544" y="711200"/>
                  </a:lnTo>
                  <a:lnTo>
                    <a:pt x="1390900" y="723900"/>
                  </a:lnTo>
                  <a:lnTo>
                    <a:pt x="1398564" y="723900"/>
                  </a:lnTo>
                  <a:lnTo>
                    <a:pt x="1401755" y="711200"/>
                  </a:lnTo>
                  <a:close/>
                </a:path>
                <a:path w="5018405" h="2438400">
                  <a:moveTo>
                    <a:pt x="932731" y="660400"/>
                  </a:moveTo>
                  <a:lnTo>
                    <a:pt x="923279" y="660400"/>
                  </a:lnTo>
                  <a:lnTo>
                    <a:pt x="923532" y="673100"/>
                  </a:lnTo>
                  <a:lnTo>
                    <a:pt x="921760" y="685800"/>
                  </a:lnTo>
                  <a:lnTo>
                    <a:pt x="921354" y="698500"/>
                  </a:lnTo>
                  <a:lnTo>
                    <a:pt x="923102" y="698500"/>
                  </a:lnTo>
                  <a:lnTo>
                    <a:pt x="924318" y="711200"/>
                  </a:lnTo>
                  <a:lnTo>
                    <a:pt x="934170" y="711200"/>
                  </a:lnTo>
                  <a:lnTo>
                    <a:pt x="930798" y="698500"/>
                  </a:lnTo>
                  <a:lnTo>
                    <a:pt x="931128" y="685800"/>
                  </a:lnTo>
                  <a:lnTo>
                    <a:pt x="932924" y="673100"/>
                  </a:lnTo>
                  <a:lnTo>
                    <a:pt x="932731" y="660400"/>
                  </a:lnTo>
                  <a:close/>
                </a:path>
                <a:path w="5018405" h="2438400">
                  <a:moveTo>
                    <a:pt x="1406914" y="685800"/>
                  </a:moveTo>
                  <a:lnTo>
                    <a:pt x="1397522" y="685800"/>
                  </a:lnTo>
                  <a:lnTo>
                    <a:pt x="1396969" y="698500"/>
                  </a:lnTo>
                  <a:lnTo>
                    <a:pt x="1395499" y="711200"/>
                  </a:lnTo>
                  <a:lnTo>
                    <a:pt x="1404876" y="711200"/>
                  </a:lnTo>
                  <a:lnTo>
                    <a:pt x="1406407" y="698500"/>
                  </a:lnTo>
                  <a:lnTo>
                    <a:pt x="1406914" y="685800"/>
                  </a:lnTo>
                  <a:close/>
                </a:path>
                <a:path w="5018405" h="2438400">
                  <a:moveTo>
                    <a:pt x="1401846" y="660400"/>
                  </a:moveTo>
                  <a:lnTo>
                    <a:pt x="1393846" y="660400"/>
                  </a:lnTo>
                  <a:lnTo>
                    <a:pt x="1397926" y="685800"/>
                  </a:lnTo>
                  <a:lnTo>
                    <a:pt x="1407045" y="685800"/>
                  </a:lnTo>
                  <a:lnTo>
                    <a:pt x="1401846" y="660400"/>
                  </a:lnTo>
                  <a:close/>
                </a:path>
                <a:path w="5018405" h="2438400">
                  <a:moveTo>
                    <a:pt x="2320011" y="660400"/>
                  </a:moveTo>
                  <a:lnTo>
                    <a:pt x="2304478" y="660400"/>
                  </a:lnTo>
                  <a:lnTo>
                    <a:pt x="2312555" y="673100"/>
                  </a:lnTo>
                  <a:lnTo>
                    <a:pt x="2319567" y="685800"/>
                  </a:lnTo>
                  <a:lnTo>
                    <a:pt x="2332609" y="685800"/>
                  </a:lnTo>
                  <a:lnTo>
                    <a:pt x="2327527" y="673100"/>
                  </a:lnTo>
                  <a:lnTo>
                    <a:pt x="2320011" y="660400"/>
                  </a:lnTo>
                  <a:close/>
                </a:path>
                <a:path w="5018405" h="2438400">
                  <a:moveTo>
                    <a:pt x="886139" y="635000"/>
                  </a:moveTo>
                  <a:lnTo>
                    <a:pt x="874553" y="635000"/>
                  </a:lnTo>
                  <a:lnTo>
                    <a:pt x="867753" y="647700"/>
                  </a:lnTo>
                  <a:lnTo>
                    <a:pt x="847465" y="647700"/>
                  </a:lnTo>
                  <a:lnTo>
                    <a:pt x="853017" y="660400"/>
                  </a:lnTo>
                  <a:lnTo>
                    <a:pt x="872832" y="660400"/>
                  </a:lnTo>
                  <a:lnTo>
                    <a:pt x="886139" y="635000"/>
                  </a:lnTo>
                  <a:close/>
                </a:path>
                <a:path w="5018405" h="2438400">
                  <a:moveTo>
                    <a:pt x="928252" y="635000"/>
                  </a:moveTo>
                  <a:lnTo>
                    <a:pt x="918483" y="635000"/>
                  </a:lnTo>
                  <a:lnTo>
                    <a:pt x="919762" y="647700"/>
                  </a:lnTo>
                  <a:lnTo>
                    <a:pt x="921367" y="647700"/>
                  </a:lnTo>
                  <a:lnTo>
                    <a:pt x="922369" y="660400"/>
                  </a:lnTo>
                  <a:lnTo>
                    <a:pt x="931636" y="660400"/>
                  </a:lnTo>
                  <a:lnTo>
                    <a:pt x="928252" y="635000"/>
                  </a:lnTo>
                  <a:close/>
                </a:path>
                <a:path w="5018405" h="2438400">
                  <a:moveTo>
                    <a:pt x="1407195" y="635000"/>
                  </a:moveTo>
                  <a:lnTo>
                    <a:pt x="1397117" y="635000"/>
                  </a:lnTo>
                  <a:lnTo>
                    <a:pt x="1395329" y="647700"/>
                  </a:lnTo>
                  <a:lnTo>
                    <a:pt x="1393172" y="647700"/>
                  </a:lnTo>
                  <a:lnTo>
                    <a:pt x="1392355" y="660400"/>
                  </a:lnTo>
                  <a:lnTo>
                    <a:pt x="1402418" y="660400"/>
                  </a:lnTo>
                  <a:lnTo>
                    <a:pt x="1404201" y="647700"/>
                  </a:lnTo>
                  <a:lnTo>
                    <a:pt x="1407195" y="635000"/>
                  </a:lnTo>
                  <a:close/>
                </a:path>
                <a:path w="5018405" h="2438400">
                  <a:moveTo>
                    <a:pt x="2302882" y="647700"/>
                  </a:moveTo>
                  <a:lnTo>
                    <a:pt x="2292244" y="647700"/>
                  </a:lnTo>
                  <a:lnTo>
                    <a:pt x="2294401" y="660400"/>
                  </a:lnTo>
                  <a:lnTo>
                    <a:pt x="2311363" y="660400"/>
                  </a:lnTo>
                  <a:lnTo>
                    <a:pt x="2302882" y="647700"/>
                  </a:lnTo>
                  <a:close/>
                </a:path>
                <a:path w="5018405" h="2438400">
                  <a:moveTo>
                    <a:pt x="852368" y="635000"/>
                  </a:moveTo>
                  <a:lnTo>
                    <a:pt x="841384" y="635000"/>
                  </a:lnTo>
                  <a:lnTo>
                    <a:pt x="844215" y="647700"/>
                  </a:lnTo>
                  <a:lnTo>
                    <a:pt x="855356" y="647700"/>
                  </a:lnTo>
                  <a:lnTo>
                    <a:pt x="852368" y="635000"/>
                  </a:lnTo>
                  <a:close/>
                </a:path>
                <a:path w="5018405" h="2438400">
                  <a:moveTo>
                    <a:pt x="2246557" y="596900"/>
                  </a:moveTo>
                  <a:lnTo>
                    <a:pt x="2231344" y="596900"/>
                  </a:lnTo>
                  <a:lnTo>
                    <a:pt x="2247625" y="609600"/>
                  </a:lnTo>
                  <a:lnTo>
                    <a:pt x="2248405" y="622300"/>
                  </a:lnTo>
                  <a:lnTo>
                    <a:pt x="2262925" y="622300"/>
                  </a:lnTo>
                  <a:lnTo>
                    <a:pt x="2271192" y="635000"/>
                  </a:lnTo>
                  <a:lnTo>
                    <a:pt x="2290485" y="647700"/>
                  </a:lnTo>
                  <a:lnTo>
                    <a:pt x="2296757" y="647700"/>
                  </a:lnTo>
                  <a:lnTo>
                    <a:pt x="2278019" y="635000"/>
                  </a:lnTo>
                  <a:lnTo>
                    <a:pt x="2277520" y="622300"/>
                  </a:lnTo>
                  <a:lnTo>
                    <a:pt x="2262313" y="609600"/>
                  </a:lnTo>
                  <a:lnTo>
                    <a:pt x="2255106" y="609600"/>
                  </a:lnTo>
                  <a:lnTo>
                    <a:pt x="2246557" y="596900"/>
                  </a:lnTo>
                  <a:close/>
                </a:path>
                <a:path w="5018405" h="2438400">
                  <a:moveTo>
                    <a:pt x="846241" y="622300"/>
                  </a:moveTo>
                  <a:lnTo>
                    <a:pt x="836473" y="622300"/>
                  </a:lnTo>
                  <a:lnTo>
                    <a:pt x="837894" y="635000"/>
                  </a:lnTo>
                  <a:lnTo>
                    <a:pt x="846397" y="635000"/>
                  </a:lnTo>
                  <a:lnTo>
                    <a:pt x="846241" y="622300"/>
                  </a:lnTo>
                  <a:close/>
                </a:path>
                <a:path w="5018405" h="2438400">
                  <a:moveTo>
                    <a:pt x="922098" y="622300"/>
                  </a:moveTo>
                  <a:lnTo>
                    <a:pt x="890200" y="622300"/>
                  </a:lnTo>
                  <a:lnTo>
                    <a:pt x="888214" y="635000"/>
                  </a:lnTo>
                  <a:lnTo>
                    <a:pt x="924129" y="635000"/>
                  </a:lnTo>
                  <a:lnTo>
                    <a:pt x="922098" y="622300"/>
                  </a:lnTo>
                  <a:close/>
                </a:path>
                <a:path w="5018405" h="2438400">
                  <a:moveTo>
                    <a:pt x="1413884" y="622300"/>
                  </a:moveTo>
                  <a:lnTo>
                    <a:pt x="1403039" y="622300"/>
                  </a:lnTo>
                  <a:lnTo>
                    <a:pt x="1399102" y="635000"/>
                  </a:lnTo>
                  <a:lnTo>
                    <a:pt x="1411473" y="635000"/>
                  </a:lnTo>
                  <a:lnTo>
                    <a:pt x="1413884" y="622300"/>
                  </a:lnTo>
                  <a:close/>
                </a:path>
                <a:path w="5018405" h="2438400">
                  <a:moveTo>
                    <a:pt x="820550" y="558800"/>
                  </a:moveTo>
                  <a:lnTo>
                    <a:pt x="810541" y="558800"/>
                  </a:lnTo>
                  <a:lnTo>
                    <a:pt x="814027" y="571500"/>
                  </a:lnTo>
                  <a:lnTo>
                    <a:pt x="826791" y="596900"/>
                  </a:lnTo>
                  <a:lnTo>
                    <a:pt x="829880" y="609600"/>
                  </a:lnTo>
                  <a:lnTo>
                    <a:pt x="832861" y="609600"/>
                  </a:lnTo>
                  <a:lnTo>
                    <a:pt x="835381" y="622300"/>
                  </a:lnTo>
                  <a:lnTo>
                    <a:pt x="844159" y="622300"/>
                  </a:lnTo>
                  <a:lnTo>
                    <a:pt x="842547" y="609600"/>
                  </a:lnTo>
                  <a:lnTo>
                    <a:pt x="838738" y="596900"/>
                  </a:lnTo>
                  <a:lnTo>
                    <a:pt x="835210" y="596900"/>
                  </a:lnTo>
                  <a:lnTo>
                    <a:pt x="822529" y="571500"/>
                  </a:lnTo>
                  <a:lnTo>
                    <a:pt x="820550" y="558800"/>
                  </a:lnTo>
                  <a:close/>
                </a:path>
                <a:path w="5018405" h="2438400">
                  <a:moveTo>
                    <a:pt x="1424016" y="609600"/>
                  </a:moveTo>
                  <a:lnTo>
                    <a:pt x="1411498" y="609600"/>
                  </a:lnTo>
                  <a:lnTo>
                    <a:pt x="1407758" y="622300"/>
                  </a:lnTo>
                  <a:lnTo>
                    <a:pt x="1419927" y="622300"/>
                  </a:lnTo>
                  <a:lnTo>
                    <a:pt x="1424016" y="609600"/>
                  </a:lnTo>
                  <a:close/>
                </a:path>
                <a:path w="5018405" h="2438400">
                  <a:moveTo>
                    <a:pt x="1447402" y="596900"/>
                  </a:moveTo>
                  <a:lnTo>
                    <a:pt x="1425932" y="596900"/>
                  </a:lnTo>
                  <a:lnTo>
                    <a:pt x="1418581" y="609600"/>
                  </a:lnTo>
                  <a:lnTo>
                    <a:pt x="1436940" y="609600"/>
                  </a:lnTo>
                  <a:lnTo>
                    <a:pt x="1447402" y="596900"/>
                  </a:lnTo>
                  <a:close/>
                </a:path>
                <a:path w="5018405" h="2438400">
                  <a:moveTo>
                    <a:pt x="1551205" y="596900"/>
                  </a:moveTo>
                  <a:lnTo>
                    <a:pt x="1494946" y="596900"/>
                  </a:lnTo>
                  <a:lnTo>
                    <a:pt x="1506027" y="609600"/>
                  </a:lnTo>
                  <a:lnTo>
                    <a:pt x="1550158" y="609600"/>
                  </a:lnTo>
                  <a:lnTo>
                    <a:pt x="1551205" y="596900"/>
                  </a:lnTo>
                  <a:close/>
                </a:path>
                <a:path w="5018405" h="2438400">
                  <a:moveTo>
                    <a:pt x="1577359" y="558800"/>
                  </a:moveTo>
                  <a:lnTo>
                    <a:pt x="1567407" y="558800"/>
                  </a:lnTo>
                  <a:lnTo>
                    <a:pt x="1565042" y="571500"/>
                  </a:lnTo>
                  <a:lnTo>
                    <a:pt x="1560157" y="584200"/>
                  </a:lnTo>
                  <a:lnTo>
                    <a:pt x="1555188" y="584200"/>
                  </a:lnTo>
                  <a:lnTo>
                    <a:pt x="1551366" y="596900"/>
                  </a:lnTo>
                  <a:lnTo>
                    <a:pt x="1562161" y="596900"/>
                  </a:lnTo>
                  <a:lnTo>
                    <a:pt x="1568050" y="584200"/>
                  </a:lnTo>
                  <a:lnTo>
                    <a:pt x="1573626" y="571500"/>
                  </a:lnTo>
                  <a:lnTo>
                    <a:pt x="1577359" y="558800"/>
                  </a:lnTo>
                  <a:close/>
                </a:path>
                <a:path w="5018405" h="2438400">
                  <a:moveTo>
                    <a:pt x="2211272" y="571500"/>
                  </a:moveTo>
                  <a:lnTo>
                    <a:pt x="2183355" y="571500"/>
                  </a:lnTo>
                  <a:lnTo>
                    <a:pt x="2192178" y="584200"/>
                  </a:lnTo>
                  <a:lnTo>
                    <a:pt x="2206404" y="584200"/>
                  </a:lnTo>
                  <a:lnTo>
                    <a:pt x="2225637" y="596900"/>
                  </a:lnTo>
                  <a:lnTo>
                    <a:pt x="2231647" y="596900"/>
                  </a:lnTo>
                  <a:lnTo>
                    <a:pt x="2211272" y="571500"/>
                  </a:lnTo>
                  <a:close/>
                </a:path>
                <a:path w="5018405" h="2438400">
                  <a:moveTo>
                    <a:pt x="2177148" y="558800"/>
                  </a:moveTo>
                  <a:lnTo>
                    <a:pt x="2147500" y="558800"/>
                  </a:lnTo>
                  <a:lnTo>
                    <a:pt x="2160375" y="571500"/>
                  </a:lnTo>
                  <a:lnTo>
                    <a:pt x="2186941" y="571500"/>
                  </a:lnTo>
                  <a:lnTo>
                    <a:pt x="2177148" y="558800"/>
                  </a:lnTo>
                  <a:close/>
                </a:path>
                <a:path w="5018405" h="2438400">
                  <a:moveTo>
                    <a:pt x="811904" y="520700"/>
                  </a:moveTo>
                  <a:lnTo>
                    <a:pt x="801077" y="520700"/>
                  </a:lnTo>
                  <a:lnTo>
                    <a:pt x="805137" y="533400"/>
                  </a:lnTo>
                  <a:lnTo>
                    <a:pt x="810498" y="558800"/>
                  </a:lnTo>
                  <a:lnTo>
                    <a:pt x="819577" y="558800"/>
                  </a:lnTo>
                  <a:lnTo>
                    <a:pt x="817587" y="546100"/>
                  </a:lnTo>
                  <a:lnTo>
                    <a:pt x="816193" y="546100"/>
                  </a:lnTo>
                  <a:lnTo>
                    <a:pt x="814488" y="533400"/>
                  </a:lnTo>
                  <a:lnTo>
                    <a:pt x="812186" y="533400"/>
                  </a:lnTo>
                  <a:lnTo>
                    <a:pt x="811904" y="520700"/>
                  </a:lnTo>
                  <a:close/>
                </a:path>
                <a:path w="5018405" h="2438400">
                  <a:moveTo>
                    <a:pt x="1572176" y="520700"/>
                  </a:moveTo>
                  <a:lnTo>
                    <a:pt x="1563107" y="520700"/>
                  </a:lnTo>
                  <a:lnTo>
                    <a:pt x="1571145" y="546100"/>
                  </a:lnTo>
                  <a:lnTo>
                    <a:pt x="1570884" y="546100"/>
                  </a:lnTo>
                  <a:lnTo>
                    <a:pt x="1568924" y="558800"/>
                  </a:lnTo>
                  <a:lnTo>
                    <a:pt x="1580182" y="558800"/>
                  </a:lnTo>
                  <a:lnTo>
                    <a:pt x="1580346" y="546100"/>
                  </a:lnTo>
                  <a:lnTo>
                    <a:pt x="1572176" y="520700"/>
                  </a:lnTo>
                  <a:close/>
                </a:path>
                <a:path w="5018405" h="2438400">
                  <a:moveTo>
                    <a:pt x="2141357" y="546100"/>
                  </a:moveTo>
                  <a:lnTo>
                    <a:pt x="2127139" y="546100"/>
                  </a:lnTo>
                  <a:lnTo>
                    <a:pt x="2136131" y="558800"/>
                  </a:lnTo>
                  <a:lnTo>
                    <a:pt x="2151990" y="558800"/>
                  </a:lnTo>
                  <a:lnTo>
                    <a:pt x="2141357" y="546100"/>
                  </a:lnTo>
                  <a:close/>
                </a:path>
                <a:path w="5018405" h="2438400">
                  <a:moveTo>
                    <a:pt x="2128739" y="533400"/>
                  </a:moveTo>
                  <a:lnTo>
                    <a:pt x="2116676" y="533400"/>
                  </a:lnTo>
                  <a:lnTo>
                    <a:pt x="2121830" y="546100"/>
                  </a:lnTo>
                  <a:lnTo>
                    <a:pt x="2133233" y="546100"/>
                  </a:lnTo>
                  <a:lnTo>
                    <a:pt x="2128739" y="533400"/>
                  </a:lnTo>
                  <a:close/>
                </a:path>
                <a:path w="5018405" h="2438400">
                  <a:moveTo>
                    <a:pt x="2107348" y="495300"/>
                  </a:moveTo>
                  <a:lnTo>
                    <a:pt x="2096203" y="495300"/>
                  </a:lnTo>
                  <a:lnTo>
                    <a:pt x="2099585" y="508000"/>
                  </a:lnTo>
                  <a:lnTo>
                    <a:pt x="2103100" y="508000"/>
                  </a:lnTo>
                  <a:lnTo>
                    <a:pt x="2111651" y="533400"/>
                  </a:lnTo>
                  <a:lnTo>
                    <a:pt x="2124152" y="533400"/>
                  </a:lnTo>
                  <a:lnTo>
                    <a:pt x="2119530" y="520700"/>
                  </a:lnTo>
                  <a:lnTo>
                    <a:pt x="2111099" y="508000"/>
                  </a:lnTo>
                  <a:lnTo>
                    <a:pt x="2107348" y="495300"/>
                  </a:lnTo>
                  <a:close/>
                </a:path>
                <a:path w="5018405" h="2438400">
                  <a:moveTo>
                    <a:pt x="795547" y="508000"/>
                  </a:moveTo>
                  <a:lnTo>
                    <a:pt x="775005" y="508000"/>
                  </a:lnTo>
                  <a:lnTo>
                    <a:pt x="777316" y="520700"/>
                  </a:lnTo>
                  <a:lnTo>
                    <a:pt x="805849" y="520700"/>
                  </a:lnTo>
                  <a:lnTo>
                    <a:pt x="795547" y="508000"/>
                  </a:lnTo>
                  <a:close/>
                </a:path>
                <a:path w="5018405" h="2438400">
                  <a:moveTo>
                    <a:pt x="1576700" y="508000"/>
                  </a:moveTo>
                  <a:lnTo>
                    <a:pt x="1566184" y="508000"/>
                  </a:lnTo>
                  <a:lnTo>
                    <a:pt x="1563847" y="520700"/>
                  </a:lnTo>
                  <a:lnTo>
                    <a:pt x="1573993" y="520700"/>
                  </a:lnTo>
                  <a:lnTo>
                    <a:pt x="1576700" y="508000"/>
                  </a:lnTo>
                  <a:close/>
                </a:path>
                <a:path w="5018405" h="2438400">
                  <a:moveTo>
                    <a:pt x="1647017" y="508000"/>
                  </a:moveTo>
                  <a:lnTo>
                    <a:pt x="1627498" y="508000"/>
                  </a:lnTo>
                  <a:lnTo>
                    <a:pt x="1634191" y="520700"/>
                  </a:lnTo>
                  <a:lnTo>
                    <a:pt x="1644557" y="520700"/>
                  </a:lnTo>
                  <a:lnTo>
                    <a:pt x="1647017" y="508000"/>
                  </a:lnTo>
                  <a:close/>
                </a:path>
                <a:path w="5018405" h="2438400">
                  <a:moveTo>
                    <a:pt x="779517" y="469900"/>
                  </a:moveTo>
                  <a:lnTo>
                    <a:pt x="768123" y="469900"/>
                  </a:lnTo>
                  <a:lnTo>
                    <a:pt x="772332" y="482600"/>
                  </a:lnTo>
                  <a:lnTo>
                    <a:pt x="771387" y="495300"/>
                  </a:lnTo>
                  <a:lnTo>
                    <a:pt x="771044" y="508000"/>
                  </a:lnTo>
                  <a:lnTo>
                    <a:pt x="780531" y="508000"/>
                  </a:lnTo>
                  <a:lnTo>
                    <a:pt x="780737" y="495300"/>
                  </a:lnTo>
                  <a:lnTo>
                    <a:pt x="781829" y="482600"/>
                  </a:lnTo>
                  <a:lnTo>
                    <a:pt x="779517" y="469900"/>
                  </a:lnTo>
                  <a:close/>
                </a:path>
                <a:path w="5018405" h="2438400">
                  <a:moveTo>
                    <a:pt x="1623323" y="495300"/>
                  </a:moveTo>
                  <a:lnTo>
                    <a:pt x="1576839" y="495300"/>
                  </a:lnTo>
                  <a:lnTo>
                    <a:pt x="1571335" y="508000"/>
                  </a:lnTo>
                  <a:lnTo>
                    <a:pt x="1635918" y="508000"/>
                  </a:lnTo>
                  <a:lnTo>
                    <a:pt x="1623323" y="495300"/>
                  </a:lnTo>
                  <a:close/>
                </a:path>
                <a:path w="5018405" h="2438400">
                  <a:moveTo>
                    <a:pt x="1662802" y="495300"/>
                  </a:moveTo>
                  <a:lnTo>
                    <a:pt x="1647270" y="495300"/>
                  </a:lnTo>
                  <a:lnTo>
                    <a:pt x="1640536" y="508000"/>
                  </a:lnTo>
                  <a:lnTo>
                    <a:pt x="1658661" y="508000"/>
                  </a:lnTo>
                  <a:lnTo>
                    <a:pt x="1662802" y="495300"/>
                  </a:lnTo>
                  <a:close/>
                </a:path>
                <a:path w="5018405" h="2438400">
                  <a:moveTo>
                    <a:pt x="1693300" y="495300"/>
                  </a:moveTo>
                  <a:lnTo>
                    <a:pt x="1689962" y="495300"/>
                  </a:lnTo>
                  <a:lnTo>
                    <a:pt x="1691278" y="508000"/>
                  </a:lnTo>
                  <a:lnTo>
                    <a:pt x="1693300" y="495300"/>
                  </a:lnTo>
                  <a:close/>
                </a:path>
                <a:path w="5018405" h="2438400">
                  <a:moveTo>
                    <a:pt x="364952" y="482600"/>
                  </a:moveTo>
                  <a:lnTo>
                    <a:pt x="341801" y="482600"/>
                  </a:lnTo>
                  <a:lnTo>
                    <a:pt x="352202" y="495300"/>
                  </a:lnTo>
                  <a:lnTo>
                    <a:pt x="364952" y="482600"/>
                  </a:lnTo>
                  <a:close/>
                </a:path>
                <a:path w="5018405" h="2438400">
                  <a:moveTo>
                    <a:pt x="761860" y="457200"/>
                  </a:moveTo>
                  <a:lnTo>
                    <a:pt x="741694" y="457200"/>
                  </a:lnTo>
                  <a:lnTo>
                    <a:pt x="728798" y="469900"/>
                  </a:lnTo>
                  <a:lnTo>
                    <a:pt x="723339" y="482600"/>
                  </a:lnTo>
                  <a:lnTo>
                    <a:pt x="704864" y="482600"/>
                  </a:lnTo>
                  <a:lnTo>
                    <a:pt x="714184" y="495300"/>
                  </a:lnTo>
                  <a:lnTo>
                    <a:pt x="727799" y="495300"/>
                  </a:lnTo>
                  <a:lnTo>
                    <a:pt x="742118" y="469900"/>
                  </a:lnTo>
                  <a:lnTo>
                    <a:pt x="765953" y="469900"/>
                  </a:lnTo>
                  <a:lnTo>
                    <a:pt x="761860" y="457200"/>
                  </a:lnTo>
                  <a:close/>
                </a:path>
                <a:path w="5018405" h="2438400">
                  <a:moveTo>
                    <a:pt x="1674294" y="482600"/>
                  </a:moveTo>
                  <a:lnTo>
                    <a:pt x="1665750" y="482600"/>
                  </a:lnTo>
                  <a:lnTo>
                    <a:pt x="1653520" y="495300"/>
                  </a:lnTo>
                  <a:lnTo>
                    <a:pt x="1691791" y="495300"/>
                  </a:lnTo>
                  <a:lnTo>
                    <a:pt x="1674294" y="482600"/>
                  </a:lnTo>
                  <a:close/>
                </a:path>
                <a:path w="5018405" h="2438400">
                  <a:moveTo>
                    <a:pt x="1725049" y="469900"/>
                  </a:moveTo>
                  <a:lnTo>
                    <a:pt x="1712977" y="469900"/>
                  </a:lnTo>
                  <a:lnTo>
                    <a:pt x="1710241" y="482600"/>
                  </a:lnTo>
                  <a:lnTo>
                    <a:pt x="1697152" y="495300"/>
                  </a:lnTo>
                  <a:lnTo>
                    <a:pt x="1707927" y="495300"/>
                  </a:lnTo>
                  <a:lnTo>
                    <a:pt x="1717015" y="482600"/>
                  </a:lnTo>
                  <a:lnTo>
                    <a:pt x="1725049" y="469900"/>
                  </a:lnTo>
                  <a:close/>
                </a:path>
                <a:path w="5018405" h="2438400">
                  <a:moveTo>
                    <a:pt x="2082051" y="469900"/>
                  </a:moveTo>
                  <a:lnTo>
                    <a:pt x="2064172" y="469900"/>
                  </a:lnTo>
                  <a:lnTo>
                    <a:pt x="2070189" y="482600"/>
                  </a:lnTo>
                  <a:lnTo>
                    <a:pt x="2076533" y="482600"/>
                  </a:lnTo>
                  <a:lnTo>
                    <a:pt x="2089601" y="495300"/>
                  </a:lnTo>
                  <a:lnTo>
                    <a:pt x="2099977" y="495300"/>
                  </a:lnTo>
                  <a:lnTo>
                    <a:pt x="2095936" y="482600"/>
                  </a:lnTo>
                  <a:lnTo>
                    <a:pt x="2082051" y="469900"/>
                  </a:lnTo>
                  <a:close/>
                </a:path>
                <a:path w="5018405" h="2438400">
                  <a:moveTo>
                    <a:pt x="325829" y="469900"/>
                  </a:moveTo>
                  <a:lnTo>
                    <a:pt x="300101" y="469900"/>
                  </a:lnTo>
                  <a:lnTo>
                    <a:pt x="304105" y="482600"/>
                  </a:lnTo>
                  <a:lnTo>
                    <a:pt x="334814" y="482600"/>
                  </a:lnTo>
                  <a:lnTo>
                    <a:pt x="325829" y="469900"/>
                  </a:lnTo>
                  <a:close/>
                </a:path>
                <a:path w="5018405" h="2438400">
                  <a:moveTo>
                    <a:pt x="406983" y="469900"/>
                  </a:moveTo>
                  <a:lnTo>
                    <a:pt x="387612" y="469900"/>
                  </a:lnTo>
                  <a:lnTo>
                    <a:pt x="385517" y="482600"/>
                  </a:lnTo>
                  <a:lnTo>
                    <a:pt x="401332" y="482600"/>
                  </a:lnTo>
                  <a:lnTo>
                    <a:pt x="406983" y="469900"/>
                  </a:lnTo>
                  <a:close/>
                </a:path>
                <a:path w="5018405" h="2438400">
                  <a:moveTo>
                    <a:pt x="678492" y="431800"/>
                  </a:moveTo>
                  <a:lnTo>
                    <a:pt x="666907" y="431800"/>
                  </a:lnTo>
                  <a:lnTo>
                    <a:pt x="672063" y="444500"/>
                  </a:lnTo>
                  <a:lnTo>
                    <a:pt x="675068" y="444500"/>
                  </a:lnTo>
                  <a:lnTo>
                    <a:pt x="680397" y="457200"/>
                  </a:lnTo>
                  <a:lnTo>
                    <a:pt x="683774" y="469900"/>
                  </a:lnTo>
                  <a:lnTo>
                    <a:pt x="683979" y="482600"/>
                  </a:lnTo>
                  <a:lnTo>
                    <a:pt x="700440" y="482600"/>
                  </a:lnTo>
                  <a:lnTo>
                    <a:pt x="697956" y="469900"/>
                  </a:lnTo>
                  <a:lnTo>
                    <a:pt x="692293" y="469900"/>
                  </a:lnTo>
                  <a:lnTo>
                    <a:pt x="690068" y="457200"/>
                  </a:lnTo>
                  <a:lnTo>
                    <a:pt x="683424" y="444500"/>
                  </a:lnTo>
                  <a:lnTo>
                    <a:pt x="678492" y="431800"/>
                  </a:lnTo>
                  <a:close/>
                </a:path>
                <a:path w="5018405" h="2438400">
                  <a:moveTo>
                    <a:pt x="298314" y="457200"/>
                  </a:moveTo>
                  <a:lnTo>
                    <a:pt x="283602" y="457200"/>
                  </a:lnTo>
                  <a:lnTo>
                    <a:pt x="285552" y="469900"/>
                  </a:lnTo>
                  <a:lnTo>
                    <a:pt x="303185" y="469900"/>
                  </a:lnTo>
                  <a:lnTo>
                    <a:pt x="298314" y="457200"/>
                  </a:lnTo>
                  <a:close/>
                </a:path>
                <a:path w="5018405" h="2438400">
                  <a:moveTo>
                    <a:pt x="426601" y="457200"/>
                  </a:moveTo>
                  <a:lnTo>
                    <a:pt x="409320" y="457200"/>
                  </a:lnTo>
                  <a:lnTo>
                    <a:pt x="403928" y="469900"/>
                  </a:lnTo>
                  <a:lnTo>
                    <a:pt x="423714" y="469900"/>
                  </a:lnTo>
                  <a:lnTo>
                    <a:pt x="426601" y="457200"/>
                  </a:lnTo>
                  <a:close/>
                </a:path>
                <a:path w="5018405" h="2438400">
                  <a:moveTo>
                    <a:pt x="1741434" y="457200"/>
                  </a:moveTo>
                  <a:lnTo>
                    <a:pt x="1723909" y="457200"/>
                  </a:lnTo>
                  <a:lnTo>
                    <a:pt x="1721978" y="469900"/>
                  </a:lnTo>
                  <a:lnTo>
                    <a:pt x="1732439" y="469900"/>
                  </a:lnTo>
                  <a:lnTo>
                    <a:pt x="1741434" y="457200"/>
                  </a:lnTo>
                  <a:close/>
                </a:path>
                <a:path w="5018405" h="2438400">
                  <a:moveTo>
                    <a:pt x="2044219" y="406400"/>
                  </a:moveTo>
                  <a:lnTo>
                    <a:pt x="2034333" y="406400"/>
                  </a:lnTo>
                  <a:lnTo>
                    <a:pt x="2035718" y="419100"/>
                  </a:lnTo>
                  <a:lnTo>
                    <a:pt x="2037759" y="419100"/>
                  </a:lnTo>
                  <a:lnTo>
                    <a:pt x="2041381" y="431800"/>
                  </a:lnTo>
                  <a:lnTo>
                    <a:pt x="2045516" y="444500"/>
                  </a:lnTo>
                  <a:lnTo>
                    <a:pt x="2050055" y="457200"/>
                  </a:lnTo>
                  <a:lnTo>
                    <a:pt x="2054890" y="469900"/>
                  </a:lnTo>
                  <a:lnTo>
                    <a:pt x="2070612" y="469900"/>
                  </a:lnTo>
                  <a:lnTo>
                    <a:pt x="2065898" y="457200"/>
                  </a:lnTo>
                  <a:lnTo>
                    <a:pt x="2058171" y="457200"/>
                  </a:lnTo>
                  <a:lnTo>
                    <a:pt x="2053998" y="444500"/>
                  </a:lnTo>
                  <a:lnTo>
                    <a:pt x="2050106" y="431800"/>
                  </a:lnTo>
                  <a:lnTo>
                    <a:pt x="2044555" y="419100"/>
                  </a:lnTo>
                  <a:lnTo>
                    <a:pt x="2044219" y="406400"/>
                  </a:lnTo>
                  <a:close/>
                </a:path>
                <a:path w="5018405" h="2438400">
                  <a:moveTo>
                    <a:pt x="279272" y="444500"/>
                  </a:moveTo>
                  <a:lnTo>
                    <a:pt x="264400" y="444500"/>
                  </a:lnTo>
                  <a:lnTo>
                    <a:pt x="278933" y="457200"/>
                  </a:lnTo>
                  <a:lnTo>
                    <a:pt x="291316" y="457200"/>
                  </a:lnTo>
                  <a:lnTo>
                    <a:pt x="279272" y="444500"/>
                  </a:lnTo>
                  <a:close/>
                </a:path>
                <a:path w="5018405" h="2438400">
                  <a:moveTo>
                    <a:pt x="448376" y="444500"/>
                  </a:moveTo>
                  <a:lnTo>
                    <a:pt x="437037" y="444500"/>
                  </a:lnTo>
                  <a:lnTo>
                    <a:pt x="424248" y="457200"/>
                  </a:lnTo>
                  <a:lnTo>
                    <a:pt x="441587" y="457200"/>
                  </a:lnTo>
                  <a:lnTo>
                    <a:pt x="448376" y="444500"/>
                  </a:lnTo>
                  <a:close/>
                </a:path>
                <a:path w="5018405" h="2438400">
                  <a:moveTo>
                    <a:pt x="1796081" y="419100"/>
                  </a:moveTo>
                  <a:lnTo>
                    <a:pt x="1759841" y="419100"/>
                  </a:lnTo>
                  <a:lnTo>
                    <a:pt x="1753025" y="431800"/>
                  </a:lnTo>
                  <a:lnTo>
                    <a:pt x="1746124" y="444500"/>
                  </a:lnTo>
                  <a:lnTo>
                    <a:pt x="1742920" y="457200"/>
                  </a:lnTo>
                  <a:lnTo>
                    <a:pt x="1754271" y="457200"/>
                  </a:lnTo>
                  <a:lnTo>
                    <a:pt x="1761066" y="431800"/>
                  </a:lnTo>
                  <a:lnTo>
                    <a:pt x="1801683" y="431800"/>
                  </a:lnTo>
                  <a:lnTo>
                    <a:pt x="1796081" y="419100"/>
                  </a:lnTo>
                  <a:close/>
                </a:path>
                <a:path w="5018405" h="2438400">
                  <a:moveTo>
                    <a:pt x="1808684" y="431800"/>
                  </a:moveTo>
                  <a:lnTo>
                    <a:pt x="1798681" y="431800"/>
                  </a:lnTo>
                  <a:lnTo>
                    <a:pt x="1806552" y="457200"/>
                  </a:lnTo>
                  <a:lnTo>
                    <a:pt x="1813965" y="457200"/>
                  </a:lnTo>
                  <a:lnTo>
                    <a:pt x="1808684" y="431800"/>
                  </a:lnTo>
                  <a:close/>
                </a:path>
                <a:path w="5018405" h="2438400">
                  <a:moveTo>
                    <a:pt x="1865608" y="444500"/>
                  </a:moveTo>
                  <a:lnTo>
                    <a:pt x="1838959" y="444500"/>
                  </a:lnTo>
                  <a:lnTo>
                    <a:pt x="1829725" y="457200"/>
                  </a:lnTo>
                  <a:lnTo>
                    <a:pt x="1854896" y="457200"/>
                  </a:lnTo>
                  <a:lnTo>
                    <a:pt x="1865608" y="444500"/>
                  </a:lnTo>
                  <a:close/>
                </a:path>
                <a:path w="5018405" h="2438400">
                  <a:moveTo>
                    <a:pt x="263751" y="431800"/>
                  </a:moveTo>
                  <a:lnTo>
                    <a:pt x="246482" y="431800"/>
                  </a:lnTo>
                  <a:lnTo>
                    <a:pt x="253443" y="444500"/>
                  </a:lnTo>
                  <a:lnTo>
                    <a:pt x="268545" y="444500"/>
                  </a:lnTo>
                  <a:lnTo>
                    <a:pt x="263751" y="431800"/>
                  </a:lnTo>
                  <a:close/>
                </a:path>
                <a:path w="5018405" h="2438400">
                  <a:moveTo>
                    <a:pt x="540768" y="419100"/>
                  </a:moveTo>
                  <a:lnTo>
                    <a:pt x="538161" y="419100"/>
                  </a:lnTo>
                  <a:lnTo>
                    <a:pt x="510539" y="431800"/>
                  </a:lnTo>
                  <a:lnTo>
                    <a:pt x="451146" y="431800"/>
                  </a:lnTo>
                  <a:lnTo>
                    <a:pt x="444228" y="444500"/>
                  </a:lnTo>
                  <a:lnTo>
                    <a:pt x="503126" y="444500"/>
                  </a:lnTo>
                  <a:lnTo>
                    <a:pt x="513523" y="431800"/>
                  </a:lnTo>
                  <a:lnTo>
                    <a:pt x="540768" y="419100"/>
                  </a:lnTo>
                  <a:close/>
                </a:path>
                <a:path w="5018405" h="2438400">
                  <a:moveTo>
                    <a:pt x="1878128" y="431800"/>
                  </a:moveTo>
                  <a:lnTo>
                    <a:pt x="1859834" y="431800"/>
                  </a:lnTo>
                  <a:lnTo>
                    <a:pt x="1849964" y="444500"/>
                  </a:lnTo>
                  <a:lnTo>
                    <a:pt x="1868058" y="444500"/>
                  </a:lnTo>
                  <a:lnTo>
                    <a:pt x="1878128" y="431800"/>
                  </a:lnTo>
                  <a:close/>
                </a:path>
                <a:path w="5018405" h="2438400">
                  <a:moveTo>
                    <a:pt x="233793" y="419100"/>
                  </a:moveTo>
                  <a:lnTo>
                    <a:pt x="207365" y="419100"/>
                  </a:lnTo>
                  <a:lnTo>
                    <a:pt x="214873" y="431800"/>
                  </a:lnTo>
                  <a:lnTo>
                    <a:pt x="242216" y="431800"/>
                  </a:lnTo>
                  <a:lnTo>
                    <a:pt x="233793" y="419100"/>
                  </a:lnTo>
                  <a:close/>
                </a:path>
                <a:path w="5018405" h="2438400">
                  <a:moveTo>
                    <a:pt x="660282" y="419100"/>
                  </a:moveTo>
                  <a:lnTo>
                    <a:pt x="614699" y="419100"/>
                  </a:lnTo>
                  <a:lnTo>
                    <a:pt x="635237" y="431800"/>
                  </a:lnTo>
                  <a:lnTo>
                    <a:pt x="670754" y="431800"/>
                  </a:lnTo>
                  <a:lnTo>
                    <a:pt x="660282" y="419100"/>
                  </a:lnTo>
                  <a:close/>
                </a:path>
                <a:path w="5018405" h="2438400">
                  <a:moveTo>
                    <a:pt x="1888031" y="393700"/>
                  </a:moveTo>
                  <a:lnTo>
                    <a:pt x="1877259" y="393700"/>
                  </a:lnTo>
                  <a:lnTo>
                    <a:pt x="1880623" y="406400"/>
                  </a:lnTo>
                  <a:lnTo>
                    <a:pt x="1884204" y="419100"/>
                  </a:lnTo>
                  <a:lnTo>
                    <a:pt x="1880393" y="419100"/>
                  </a:lnTo>
                  <a:lnTo>
                    <a:pt x="1875848" y="431800"/>
                  </a:lnTo>
                  <a:lnTo>
                    <a:pt x="1886089" y="431800"/>
                  </a:lnTo>
                  <a:lnTo>
                    <a:pt x="1892769" y="419100"/>
                  </a:lnTo>
                  <a:lnTo>
                    <a:pt x="1893653" y="406400"/>
                  </a:lnTo>
                  <a:lnTo>
                    <a:pt x="1888031" y="393700"/>
                  </a:lnTo>
                  <a:close/>
                </a:path>
                <a:path w="5018405" h="2438400">
                  <a:moveTo>
                    <a:pt x="204862" y="406400"/>
                  </a:moveTo>
                  <a:lnTo>
                    <a:pt x="183057" y="406400"/>
                  </a:lnTo>
                  <a:lnTo>
                    <a:pt x="192143" y="419100"/>
                  </a:lnTo>
                  <a:lnTo>
                    <a:pt x="211187" y="419100"/>
                  </a:lnTo>
                  <a:lnTo>
                    <a:pt x="204862" y="406400"/>
                  </a:lnTo>
                  <a:close/>
                </a:path>
                <a:path w="5018405" h="2438400">
                  <a:moveTo>
                    <a:pt x="181793" y="393700"/>
                  </a:moveTo>
                  <a:lnTo>
                    <a:pt x="168702" y="393700"/>
                  </a:lnTo>
                  <a:lnTo>
                    <a:pt x="169293" y="406400"/>
                  </a:lnTo>
                  <a:lnTo>
                    <a:pt x="188871" y="406400"/>
                  </a:lnTo>
                  <a:lnTo>
                    <a:pt x="181793" y="393700"/>
                  </a:lnTo>
                  <a:close/>
                </a:path>
                <a:path w="5018405" h="2438400">
                  <a:moveTo>
                    <a:pt x="2037278" y="381000"/>
                  </a:moveTo>
                  <a:lnTo>
                    <a:pt x="2026849" y="381000"/>
                  </a:lnTo>
                  <a:lnTo>
                    <a:pt x="2028440" y="393700"/>
                  </a:lnTo>
                  <a:lnTo>
                    <a:pt x="2033864" y="406400"/>
                  </a:lnTo>
                  <a:lnTo>
                    <a:pt x="2042806" y="406400"/>
                  </a:lnTo>
                  <a:lnTo>
                    <a:pt x="2037278" y="381000"/>
                  </a:lnTo>
                  <a:close/>
                </a:path>
                <a:path w="5018405" h="2438400">
                  <a:moveTo>
                    <a:pt x="173567" y="381000"/>
                  </a:moveTo>
                  <a:lnTo>
                    <a:pt x="163927" y="381000"/>
                  </a:lnTo>
                  <a:lnTo>
                    <a:pt x="165848" y="393700"/>
                  </a:lnTo>
                  <a:lnTo>
                    <a:pt x="174273" y="393700"/>
                  </a:lnTo>
                  <a:lnTo>
                    <a:pt x="173567" y="381000"/>
                  </a:lnTo>
                  <a:close/>
                </a:path>
                <a:path w="5018405" h="2438400">
                  <a:moveTo>
                    <a:pt x="1868691" y="381000"/>
                  </a:moveTo>
                  <a:lnTo>
                    <a:pt x="1861049" y="381000"/>
                  </a:lnTo>
                  <a:lnTo>
                    <a:pt x="1861409" y="393700"/>
                  </a:lnTo>
                  <a:lnTo>
                    <a:pt x="1883277" y="393700"/>
                  </a:lnTo>
                  <a:lnTo>
                    <a:pt x="1868691" y="381000"/>
                  </a:lnTo>
                  <a:close/>
                </a:path>
                <a:path w="5018405" h="2438400">
                  <a:moveTo>
                    <a:pt x="163415" y="330200"/>
                  </a:moveTo>
                  <a:lnTo>
                    <a:pt x="152455" y="330200"/>
                  </a:lnTo>
                  <a:lnTo>
                    <a:pt x="157262" y="342900"/>
                  </a:lnTo>
                  <a:lnTo>
                    <a:pt x="159597" y="355600"/>
                  </a:lnTo>
                  <a:lnTo>
                    <a:pt x="161136" y="368300"/>
                  </a:lnTo>
                  <a:lnTo>
                    <a:pt x="162166" y="381000"/>
                  </a:lnTo>
                  <a:lnTo>
                    <a:pt x="172526" y="381000"/>
                  </a:lnTo>
                  <a:lnTo>
                    <a:pt x="171332" y="368300"/>
                  </a:lnTo>
                  <a:lnTo>
                    <a:pt x="170445" y="368300"/>
                  </a:lnTo>
                  <a:lnTo>
                    <a:pt x="168790" y="342900"/>
                  </a:lnTo>
                  <a:lnTo>
                    <a:pt x="165743" y="342900"/>
                  </a:lnTo>
                  <a:lnTo>
                    <a:pt x="163415" y="330200"/>
                  </a:lnTo>
                  <a:close/>
                </a:path>
                <a:path w="5018405" h="2438400">
                  <a:moveTo>
                    <a:pt x="1867084" y="355600"/>
                  </a:moveTo>
                  <a:lnTo>
                    <a:pt x="1857001" y="355600"/>
                  </a:lnTo>
                  <a:lnTo>
                    <a:pt x="1855681" y="368300"/>
                  </a:lnTo>
                  <a:lnTo>
                    <a:pt x="1856540" y="381000"/>
                  </a:lnTo>
                  <a:lnTo>
                    <a:pt x="1866105" y="381000"/>
                  </a:lnTo>
                  <a:lnTo>
                    <a:pt x="1865162" y="368300"/>
                  </a:lnTo>
                  <a:lnTo>
                    <a:pt x="1867084" y="355600"/>
                  </a:lnTo>
                  <a:close/>
                </a:path>
                <a:path w="5018405" h="2438400">
                  <a:moveTo>
                    <a:pt x="2027813" y="368300"/>
                  </a:moveTo>
                  <a:lnTo>
                    <a:pt x="2019615" y="368300"/>
                  </a:lnTo>
                  <a:lnTo>
                    <a:pt x="2023799" y="381000"/>
                  </a:lnTo>
                  <a:lnTo>
                    <a:pt x="2032126" y="381000"/>
                  </a:lnTo>
                  <a:lnTo>
                    <a:pt x="2027813" y="368300"/>
                  </a:lnTo>
                  <a:close/>
                </a:path>
                <a:path w="5018405" h="2438400">
                  <a:moveTo>
                    <a:pt x="2014158" y="342900"/>
                  </a:moveTo>
                  <a:lnTo>
                    <a:pt x="2004023" y="342900"/>
                  </a:lnTo>
                  <a:lnTo>
                    <a:pt x="2004551" y="355600"/>
                  </a:lnTo>
                  <a:lnTo>
                    <a:pt x="2008252" y="355600"/>
                  </a:lnTo>
                  <a:lnTo>
                    <a:pt x="2015009" y="368300"/>
                  </a:lnTo>
                  <a:lnTo>
                    <a:pt x="2023047" y="368300"/>
                  </a:lnTo>
                  <a:lnTo>
                    <a:pt x="2014158" y="342900"/>
                  </a:lnTo>
                  <a:close/>
                </a:path>
                <a:path w="5018405" h="2438400">
                  <a:moveTo>
                    <a:pt x="1889458" y="330200"/>
                  </a:moveTo>
                  <a:lnTo>
                    <a:pt x="1873377" y="330200"/>
                  </a:lnTo>
                  <a:lnTo>
                    <a:pt x="1871293" y="342900"/>
                  </a:lnTo>
                  <a:lnTo>
                    <a:pt x="1863758" y="342900"/>
                  </a:lnTo>
                  <a:lnTo>
                    <a:pt x="1859606" y="355600"/>
                  </a:lnTo>
                  <a:lnTo>
                    <a:pt x="1873136" y="355600"/>
                  </a:lnTo>
                  <a:lnTo>
                    <a:pt x="1879722" y="342900"/>
                  </a:lnTo>
                  <a:lnTo>
                    <a:pt x="1889458" y="330200"/>
                  </a:lnTo>
                  <a:close/>
                </a:path>
                <a:path w="5018405" h="2438400">
                  <a:moveTo>
                    <a:pt x="2005778" y="330200"/>
                  </a:moveTo>
                  <a:lnTo>
                    <a:pt x="1994415" y="330200"/>
                  </a:lnTo>
                  <a:lnTo>
                    <a:pt x="1996305" y="342900"/>
                  </a:lnTo>
                  <a:lnTo>
                    <a:pt x="2007973" y="342900"/>
                  </a:lnTo>
                  <a:lnTo>
                    <a:pt x="2005778" y="330200"/>
                  </a:lnTo>
                  <a:close/>
                </a:path>
                <a:path w="5018405" h="2438400">
                  <a:moveTo>
                    <a:pt x="155475" y="304800"/>
                  </a:moveTo>
                  <a:lnTo>
                    <a:pt x="146147" y="304800"/>
                  </a:lnTo>
                  <a:lnTo>
                    <a:pt x="146223" y="317500"/>
                  </a:lnTo>
                  <a:lnTo>
                    <a:pt x="147587" y="330200"/>
                  </a:lnTo>
                  <a:lnTo>
                    <a:pt x="157199" y="330200"/>
                  </a:lnTo>
                  <a:lnTo>
                    <a:pt x="156654" y="317500"/>
                  </a:lnTo>
                  <a:lnTo>
                    <a:pt x="155533" y="317500"/>
                  </a:lnTo>
                  <a:lnTo>
                    <a:pt x="155475" y="304800"/>
                  </a:lnTo>
                  <a:close/>
                </a:path>
                <a:path w="5018405" h="2438400">
                  <a:moveTo>
                    <a:pt x="1899707" y="304800"/>
                  </a:moveTo>
                  <a:lnTo>
                    <a:pt x="1890363" y="304800"/>
                  </a:lnTo>
                  <a:lnTo>
                    <a:pt x="1890225" y="317500"/>
                  </a:lnTo>
                  <a:lnTo>
                    <a:pt x="1888371" y="330200"/>
                  </a:lnTo>
                  <a:lnTo>
                    <a:pt x="1899533" y="330200"/>
                  </a:lnTo>
                  <a:lnTo>
                    <a:pt x="1899707" y="304800"/>
                  </a:lnTo>
                  <a:close/>
                </a:path>
                <a:path w="5018405" h="2438400">
                  <a:moveTo>
                    <a:pt x="1995666" y="317500"/>
                  </a:moveTo>
                  <a:lnTo>
                    <a:pt x="1978142" y="317500"/>
                  </a:lnTo>
                  <a:lnTo>
                    <a:pt x="1984208" y="330200"/>
                  </a:lnTo>
                  <a:lnTo>
                    <a:pt x="1999562" y="330200"/>
                  </a:lnTo>
                  <a:lnTo>
                    <a:pt x="1995666" y="317500"/>
                  </a:lnTo>
                  <a:close/>
                </a:path>
                <a:path w="5018405" h="2438400">
                  <a:moveTo>
                    <a:pt x="1981927" y="304800"/>
                  </a:moveTo>
                  <a:lnTo>
                    <a:pt x="1963097" y="304800"/>
                  </a:lnTo>
                  <a:lnTo>
                    <a:pt x="1966390" y="317500"/>
                  </a:lnTo>
                  <a:lnTo>
                    <a:pt x="1983735" y="317500"/>
                  </a:lnTo>
                  <a:lnTo>
                    <a:pt x="1981927" y="304800"/>
                  </a:lnTo>
                  <a:close/>
                </a:path>
                <a:path w="5018405" h="2438400">
                  <a:moveTo>
                    <a:pt x="155652" y="292100"/>
                  </a:moveTo>
                  <a:lnTo>
                    <a:pt x="146297" y="292100"/>
                  </a:lnTo>
                  <a:lnTo>
                    <a:pt x="146038" y="304800"/>
                  </a:lnTo>
                  <a:lnTo>
                    <a:pt x="155384" y="304800"/>
                  </a:lnTo>
                  <a:lnTo>
                    <a:pt x="155652" y="292100"/>
                  </a:lnTo>
                  <a:close/>
                </a:path>
                <a:path w="5018405" h="2438400">
                  <a:moveTo>
                    <a:pt x="1947058" y="292100"/>
                  </a:moveTo>
                  <a:lnTo>
                    <a:pt x="1899621" y="292100"/>
                  </a:lnTo>
                  <a:lnTo>
                    <a:pt x="1894193" y="304800"/>
                  </a:lnTo>
                  <a:lnTo>
                    <a:pt x="1955189" y="304800"/>
                  </a:lnTo>
                  <a:lnTo>
                    <a:pt x="1947058" y="292100"/>
                  </a:lnTo>
                  <a:close/>
                </a:path>
                <a:path w="5018405" h="2438400">
                  <a:moveTo>
                    <a:pt x="156759" y="279400"/>
                  </a:moveTo>
                  <a:lnTo>
                    <a:pt x="147482" y="279400"/>
                  </a:lnTo>
                  <a:lnTo>
                    <a:pt x="146602" y="292100"/>
                  </a:lnTo>
                  <a:lnTo>
                    <a:pt x="155896" y="292100"/>
                  </a:lnTo>
                  <a:lnTo>
                    <a:pt x="156759" y="279400"/>
                  </a:lnTo>
                  <a:close/>
                </a:path>
                <a:path w="5018405" h="2438400">
                  <a:moveTo>
                    <a:pt x="163278" y="165100"/>
                  </a:moveTo>
                  <a:lnTo>
                    <a:pt x="154728" y="165100"/>
                  </a:lnTo>
                  <a:lnTo>
                    <a:pt x="151473" y="177800"/>
                  </a:lnTo>
                  <a:lnTo>
                    <a:pt x="147000" y="203200"/>
                  </a:lnTo>
                  <a:lnTo>
                    <a:pt x="147807" y="215900"/>
                  </a:lnTo>
                  <a:lnTo>
                    <a:pt x="156560" y="241300"/>
                  </a:lnTo>
                  <a:lnTo>
                    <a:pt x="156759" y="254000"/>
                  </a:lnTo>
                  <a:lnTo>
                    <a:pt x="149385" y="266700"/>
                  </a:lnTo>
                  <a:lnTo>
                    <a:pt x="148026" y="279400"/>
                  </a:lnTo>
                  <a:lnTo>
                    <a:pt x="157209" y="279400"/>
                  </a:lnTo>
                  <a:lnTo>
                    <a:pt x="159142" y="266700"/>
                  </a:lnTo>
                  <a:lnTo>
                    <a:pt x="166131" y="254000"/>
                  </a:lnTo>
                  <a:lnTo>
                    <a:pt x="165869" y="241300"/>
                  </a:lnTo>
                  <a:lnTo>
                    <a:pt x="157031" y="215900"/>
                  </a:lnTo>
                  <a:lnTo>
                    <a:pt x="156424" y="203200"/>
                  </a:lnTo>
                  <a:lnTo>
                    <a:pt x="159806" y="190500"/>
                  </a:lnTo>
                  <a:lnTo>
                    <a:pt x="161005" y="177800"/>
                  </a:lnTo>
                  <a:lnTo>
                    <a:pt x="162686" y="177800"/>
                  </a:lnTo>
                  <a:lnTo>
                    <a:pt x="163278" y="165100"/>
                  </a:lnTo>
                  <a:close/>
                </a:path>
                <a:path w="5018405" h="2438400">
                  <a:moveTo>
                    <a:pt x="124551" y="101600"/>
                  </a:moveTo>
                  <a:lnTo>
                    <a:pt x="116991" y="101600"/>
                  </a:lnTo>
                  <a:lnTo>
                    <a:pt x="128630" y="114300"/>
                  </a:lnTo>
                  <a:lnTo>
                    <a:pt x="129838" y="127000"/>
                  </a:lnTo>
                  <a:lnTo>
                    <a:pt x="139611" y="139700"/>
                  </a:lnTo>
                  <a:lnTo>
                    <a:pt x="145646" y="139700"/>
                  </a:lnTo>
                  <a:lnTo>
                    <a:pt x="150763" y="152400"/>
                  </a:lnTo>
                  <a:lnTo>
                    <a:pt x="153660" y="165100"/>
                  </a:lnTo>
                  <a:lnTo>
                    <a:pt x="162832" y="165100"/>
                  </a:lnTo>
                  <a:lnTo>
                    <a:pt x="159676" y="152400"/>
                  </a:lnTo>
                  <a:lnTo>
                    <a:pt x="154278" y="139700"/>
                  </a:lnTo>
                  <a:lnTo>
                    <a:pt x="147866" y="127000"/>
                  </a:lnTo>
                  <a:lnTo>
                    <a:pt x="140162" y="114300"/>
                  </a:lnTo>
                  <a:lnTo>
                    <a:pt x="137283" y="114300"/>
                  </a:lnTo>
                  <a:lnTo>
                    <a:pt x="124551" y="101600"/>
                  </a:lnTo>
                  <a:close/>
                </a:path>
                <a:path w="5018405" h="2438400">
                  <a:moveTo>
                    <a:pt x="113745" y="76200"/>
                  </a:moveTo>
                  <a:lnTo>
                    <a:pt x="105839" y="76200"/>
                  </a:lnTo>
                  <a:lnTo>
                    <a:pt x="111195" y="88900"/>
                  </a:lnTo>
                  <a:lnTo>
                    <a:pt x="113137" y="101600"/>
                  </a:lnTo>
                  <a:lnTo>
                    <a:pt x="121629" y="101600"/>
                  </a:lnTo>
                  <a:lnTo>
                    <a:pt x="121089" y="88900"/>
                  </a:lnTo>
                  <a:lnTo>
                    <a:pt x="113745" y="76200"/>
                  </a:lnTo>
                  <a:close/>
                </a:path>
                <a:path w="5018405" h="2438400">
                  <a:moveTo>
                    <a:pt x="103404" y="63500"/>
                  </a:moveTo>
                  <a:lnTo>
                    <a:pt x="57150" y="63500"/>
                  </a:lnTo>
                  <a:lnTo>
                    <a:pt x="62856" y="76200"/>
                  </a:lnTo>
                  <a:lnTo>
                    <a:pt x="108980" y="76200"/>
                  </a:lnTo>
                  <a:lnTo>
                    <a:pt x="103404" y="63500"/>
                  </a:lnTo>
                  <a:close/>
                </a:path>
                <a:path w="5018405" h="2438400">
                  <a:moveTo>
                    <a:pt x="16756" y="12700"/>
                  </a:moveTo>
                  <a:lnTo>
                    <a:pt x="7347" y="12700"/>
                  </a:lnTo>
                  <a:lnTo>
                    <a:pt x="13405" y="25400"/>
                  </a:lnTo>
                  <a:lnTo>
                    <a:pt x="18795" y="38100"/>
                  </a:lnTo>
                  <a:lnTo>
                    <a:pt x="26082" y="38100"/>
                  </a:lnTo>
                  <a:lnTo>
                    <a:pt x="36005" y="50800"/>
                  </a:lnTo>
                  <a:lnTo>
                    <a:pt x="46912" y="63500"/>
                  </a:lnTo>
                  <a:lnTo>
                    <a:pt x="61181" y="63500"/>
                  </a:lnTo>
                  <a:lnTo>
                    <a:pt x="52696" y="50800"/>
                  </a:lnTo>
                  <a:lnTo>
                    <a:pt x="42956" y="50800"/>
                  </a:lnTo>
                  <a:lnTo>
                    <a:pt x="33531" y="38100"/>
                  </a:lnTo>
                  <a:lnTo>
                    <a:pt x="25988" y="25400"/>
                  </a:lnTo>
                  <a:lnTo>
                    <a:pt x="21830" y="25400"/>
                  </a:lnTo>
                  <a:lnTo>
                    <a:pt x="16756" y="12700"/>
                  </a:lnTo>
                  <a:close/>
                </a:path>
                <a:path w="5018405" h="2438400">
                  <a:moveTo>
                    <a:pt x="8292" y="0"/>
                  </a:moveTo>
                  <a:lnTo>
                    <a:pt x="0" y="0"/>
                  </a:lnTo>
                  <a:lnTo>
                    <a:pt x="2315" y="12700"/>
                  </a:lnTo>
                  <a:lnTo>
                    <a:pt x="11873" y="12700"/>
                  </a:lnTo>
                  <a:lnTo>
                    <a:pt x="8292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03515" y="459653"/>
              <a:ext cx="16140872" cy="94685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113818" y="2236228"/>
            <a:ext cx="8102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Valmiera</a:t>
            </a:r>
            <a:endParaRPr sz="1550"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28562" y="2922049"/>
            <a:ext cx="1195516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20" dirty="0">
                <a:solidFill>
                  <a:srgbClr val="FFFFFF"/>
                </a:solidFill>
                <a:cs typeface="Proxima Nova"/>
              </a:rPr>
              <a:t>C</a:t>
            </a:r>
            <a:r>
              <a:rPr lang="lv-LV" sz="3600" b="1" spc="-20" dirty="0">
                <a:solidFill>
                  <a:srgbClr val="FFFFFF"/>
                </a:solidFill>
                <a:cs typeface="Proxima Nova"/>
              </a:rPr>
              <a:t>ē</a:t>
            </a:r>
            <a:r>
              <a:rPr sz="3600" b="1" spc="-20" dirty="0">
                <a:solidFill>
                  <a:srgbClr val="FFFFFF"/>
                </a:solidFill>
                <a:cs typeface="Proxima Nova"/>
              </a:rPr>
              <a:t>sis</a:t>
            </a:r>
            <a:endParaRPr sz="2650" dirty="0">
              <a:cs typeface="Proxima Nov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48259" y="3938003"/>
            <a:ext cx="68707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Sigulda</a:t>
            </a:r>
            <a:endParaRPr sz="1550" dirty="0"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435235" y="8241859"/>
            <a:ext cx="2527347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15" dirty="0">
                <a:solidFill>
                  <a:srgbClr val="FFFFFF"/>
                </a:solidFill>
                <a:cs typeface="Proxima Nova"/>
              </a:rPr>
              <a:t>Daugavpils</a:t>
            </a:r>
            <a:endParaRPr sz="2650" dirty="0">
              <a:cs typeface="Proxima Nov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866960" y="5670881"/>
            <a:ext cx="192087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rgbClr val="FFFFFF"/>
                </a:solidFill>
                <a:cs typeface="ProximaNova-Semibold"/>
              </a:rPr>
              <a:t>R</a:t>
            </a:r>
            <a:r>
              <a:rPr lang="lv-LV" sz="3600" b="1" dirty="0" err="1">
                <a:solidFill>
                  <a:srgbClr val="FFFFFF"/>
                </a:solidFill>
                <a:cs typeface="ProximaNova-Semibold"/>
              </a:rPr>
              <a:t>ēzekne</a:t>
            </a:r>
            <a:endParaRPr lang="lv-LV" sz="1550" dirty="0">
              <a:cs typeface="ProximaNova-Semibold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3515864" y="0"/>
            <a:ext cx="2162175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b="0" spc="-45" dirty="0">
                <a:solidFill>
                  <a:srgbClr val="AB9F97"/>
                </a:solidFill>
                <a:latin typeface="+mn-lt"/>
                <a:cs typeface="ProximaNova-Light"/>
              </a:rPr>
              <a:t>Estonia</a:t>
            </a:r>
            <a:endParaRPr sz="5450">
              <a:latin typeface="+mn-lt"/>
              <a:cs typeface="ProximaNova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4381" y="9821691"/>
            <a:ext cx="2652395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spc="-50" dirty="0">
                <a:solidFill>
                  <a:srgbClr val="AB9F97"/>
                </a:solidFill>
                <a:cs typeface="ProximaNova-Light"/>
              </a:rPr>
              <a:t>Lithuania</a:t>
            </a:r>
            <a:endParaRPr sz="5450">
              <a:cs typeface="ProximaNova-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9785" y="4686125"/>
            <a:ext cx="2271786" cy="16927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i="1" spc="-40" dirty="0">
                <a:solidFill>
                  <a:srgbClr val="AB9F97"/>
                </a:solidFill>
                <a:cs typeface="ProximaNova-Light"/>
              </a:rPr>
              <a:t>Baltic</a:t>
            </a:r>
            <a:r>
              <a:rPr sz="5450" i="1" spc="-175" dirty="0">
                <a:solidFill>
                  <a:srgbClr val="AB9F97"/>
                </a:solidFill>
                <a:cs typeface="ProximaNova-Light"/>
              </a:rPr>
              <a:t> </a:t>
            </a:r>
            <a:r>
              <a:rPr sz="5450" i="1" spc="-45" dirty="0">
                <a:solidFill>
                  <a:srgbClr val="AB9F97"/>
                </a:solidFill>
                <a:cs typeface="ProximaNova-Light"/>
              </a:rPr>
              <a:t>Sea</a:t>
            </a:r>
            <a:endParaRPr sz="5450" i="1" dirty="0">
              <a:cs typeface="ProximaNova-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43006" y="4211760"/>
            <a:ext cx="1209243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b="1" spc="-15" dirty="0">
                <a:solidFill>
                  <a:srgbClr val="FFFFFF"/>
                </a:solidFill>
                <a:cs typeface="Proxima Nova"/>
              </a:rPr>
              <a:t>R</a:t>
            </a:r>
            <a:r>
              <a:rPr lang="lv-LV" sz="4400" b="1" spc="-15" dirty="0">
                <a:solidFill>
                  <a:srgbClr val="FFFFFF"/>
                </a:solidFill>
                <a:cs typeface="Proxima Nova"/>
              </a:rPr>
              <a:t>īga</a:t>
            </a:r>
            <a:endParaRPr sz="2650" dirty="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33957" y="6390949"/>
            <a:ext cx="138140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v-LV" sz="3200" b="1" spc="-20" dirty="0">
                <a:solidFill>
                  <a:srgbClr val="FFFFFF"/>
                </a:solidFill>
                <a:cs typeface="Proxima Nova"/>
              </a:rPr>
              <a:t>Liepā</a:t>
            </a:r>
            <a:r>
              <a:rPr sz="3200" b="1" spc="-20" dirty="0">
                <a:solidFill>
                  <a:srgbClr val="FFFFFF"/>
                </a:solidFill>
                <a:cs typeface="Proxima Nova"/>
              </a:rPr>
              <a:t>ja</a:t>
            </a:r>
            <a:endParaRPr sz="3200" dirty="0">
              <a:cs typeface="Proxima Nov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15357" y="3072267"/>
            <a:ext cx="15754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Ventspils</a:t>
            </a:r>
            <a:endParaRPr sz="2800" dirty="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6385" y="4336581"/>
            <a:ext cx="69215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lv-LV" sz="1550" b="1" dirty="0">
                <a:solidFill>
                  <a:srgbClr val="FFFFFF"/>
                </a:solidFill>
                <a:cs typeface="ProximaNova-Semibold"/>
              </a:rPr>
              <a:t>Kuldīga</a:t>
            </a:r>
            <a:endParaRPr lang="lv-LV" sz="1550" dirty="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97400" y="5023397"/>
            <a:ext cx="1472669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v-LV" sz="3200" b="1" spc="-15" dirty="0">
                <a:solidFill>
                  <a:srgbClr val="FFFFFF"/>
                </a:solidFill>
                <a:cs typeface="Proxima Nova"/>
              </a:rPr>
              <a:t>Jūrmala</a:t>
            </a:r>
            <a:endParaRPr lang="lv-LV" sz="3200" b="1" dirty="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4084" y="622967"/>
            <a:ext cx="4347210" cy="2829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6100" b="1" spc="-55" dirty="0">
                <a:solidFill>
                  <a:srgbClr val="FFFFFF"/>
                </a:solidFill>
                <a:cs typeface="Proxima Nova"/>
              </a:rPr>
              <a:t>Meeting</a:t>
            </a:r>
            <a:r>
              <a:rPr lang="lv-LV" sz="61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Destinations</a:t>
            </a:r>
            <a:r>
              <a:rPr lang="en-GB" sz="61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30" dirty="0">
                <a:solidFill>
                  <a:srgbClr val="FFFFFF"/>
                </a:solidFill>
                <a:cs typeface="Proxima Nova"/>
              </a:rPr>
              <a:t>in</a:t>
            </a:r>
            <a:r>
              <a:rPr sz="6100" b="1" spc="-1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Latvia</a:t>
            </a:r>
            <a:endParaRPr sz="6100" dirty="0">
              <a:cs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27806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J</a:t>
            </a:r>
            <a:r>
              <a:rPr lang="lv-LV" sz="6100" spc="-55" dirty="0" err="1">
                <a:latin typeface="+mn-lt"/>
              </a:rPr>
              <a:t>ūrmala</a:t>
            </a:r>
            <a:endParaRPr lang="lv-LV"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9435754" cy="6574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Largest resort city in the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Baltics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15 km from Riga International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airport</a:t>
            </a:r>
            <a:endParaRPr sz="2800" dirty="0">
              <a:cs typeface="Proxima Nova"/>
            </a:endParaRPr>
          </a:p>
          <a:p>
            <a:pPr marL="469900" marR="363855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More than 40 hotels with capacity up to 4000</a:t>
            </a:r>
            <a:r>
              <a:rPr sz="2800" b="1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beds 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363855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Biggest hall up to 600 pax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indoors</a:t>
            </a:r>
            <a:endParaRPr sz="2800" dirty="0">
              <a:cs typeface="Proxima Nova"/>
            </a:endParaRPr>
          </a:p>
          <a:p>
            <a:pPr marL="469900" marR="518414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2100 pax outdoors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518414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Unique event</a:t>
            </a:r>
            <a:r>
              <a:rPr sz="28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venues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Historical wooden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villas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Open-air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museum</a:t>
            </a:r>
            <a:endParaRPr sz="2800" dirty="0">
              <a:cs typeface="Proxima Nova"/>
            </a:endParaRPr>
          </a:p>
          <a:p>
            <a:pPr marL="376555">
              <a:lnSpc>
                <a:spcPct val="150000"/>
              </a:lnSpc>
              <a:spcBef>
                <a:spcPts val="5"/>
              </a:spcBef>
              <a:tabLst>
                <a:tab pos="766445" algn="l"/>
                <a:tab pos="767080" algn="l"/>
              </a:tabLst>
            </a:pPr>
            <a:r>
              <a:rPr lang="lv-LV" sz="2800" b="1" dirty="0">
                <a:solidFill>
                  <a:srgbClr val="FFFFFF"/>
                </a:solidFill>
                <a:cs typeface="Proxima Nova"/>
              </a:rPr>
              <a:t>	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Summer residence of Kristaps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 err="1">
                <a:solidFill>
                  <a:srgbClr val="FFFFFF"/>
                </a:solidFill>
                <a:cs typeface="Proxima Nova"/>
              </a:rPr>
              <a:t>Morbergs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Incentive programs from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fish smoking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bog</a:t>
            </a:r>
            <a:r>
              <a:rPr sz="36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600" b="1" dirty="0">
                <a:solidFill>
                  <a:srgbClr val="FFFFFF"/>
                </a:solidFill>
                <a:cs typeface="Proxima Nova"/>
              </a:rPr>
              <a:t>shoeing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188785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C</a:t>
            </a:r>
            <a:r>
              <a:rPr lang="lv-LV" sz="6100" spc="-55" dirty="0">
                <a:latin typeface="+mn-lt"/>
              </a:rPr>
              <a:t>ē</a:t>
            </a:r>
            <a:r>
              <a:rPr sz="6100" spc="-55" dirty="0">
                <a:latin typeface="+mn-lt"/>
              </a:rPr>
              <a:t>sis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2750632"/>
            <a:ext cx="737835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One of the oldest cities in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Latvia</a:t>
            </a:r>
            <a:endParaRPr sz="2800" dirty="0">
              <a:cs typeface="Proxima Nova"/>
            </a:endParaRPr>
          </a:p>
          <a:p>
            <a:pPr marL="469900" marR="12763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Situated in Gauja National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Park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12763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Largest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venue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up to 800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pax</a:t>
            </a:r>
            <a:endParaRPr sz="2750" dirty="0">
              <a:cs typeface="Proxima Nova"/>
            </a:endParaRPr>
          </a:p>
          <a:p>
            <a:pPr marL="469900" marR="347980" indent="-457200"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Incentive 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ideas from</a:t>
            </a:r>
            <a:r>
              <a:rPr sz="2800" b="1" spc="-60" dirty="0">
                <a:solidFill>
                  <a:schemeClr val="bg1"/>
                </a:solidFill>
                <a:cs typeface="Proxima Nova"/>
              </a:rPr>
              <a:t> 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medieval</a:t>
            </a:r>
            <a:r>
              <a:rPr lang="en-GB" sz="2800" b="1" dirty="0">
                <a:solidFill>
                  <a:schemeClr val="bg1"/>
                </a:solidFill>
                <a:cs typeface="Proxima Nova"/>
              </a:rPr>
              <a:t> 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knight</a:t>
            </a:r>
            <a:r>
              <a:rPr sz="2800" b="1" spc="-5" dirty="0">
                <a:solidFill>
                  <a:schemeClr val="bg1"/>
                </a:solidFill>
                <a:cs typeface="Proxima Nova"/>
              </a:rPr>
              <a:t> 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activities</a:t>
            </a:r>
            <a:r>
              <a:rPr lang="lv-LV" sz="2800" b="1" dirty="0">
                <a:solidFill>
                  <a:schemeClr val="bg1"/>
                </a:solidFill>
                <a:cs typeface="Proxima Nova"/>
              </a:rPr>
              <a:t> t</a:t>
            </a:r>
            <a:r>
              <a:rPr sz="2800" b="1" dirty="0">
                <a:solidFill>
                  <a:schemeClr val="bg1"/>
                </a:solidFill>
                <a:cs typeface="Proxima Nova"/>
              </a:rPr>
              <a:t>o vertical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wind tunnel</a:t>
            </a:r>
            <a:r>
              <a:rPr sz="28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&amp;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bobsleigh fun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run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3850443"/>
            <a:ext cx="6997359" cy="5107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Capital: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Riga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Currency: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EUR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Schengen Area: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2007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European Union: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2004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Population: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1.9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million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Area: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64,589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km2</a:t>
            </a:r>
            <a:endParaRPr sz="320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3200" dirty="0">
                <a:solidFill>
                  <a:srgbClr val="FFFFFF"/>
                </a:solidFill>
                <a:cs typeface="ProximaNova-Light"/>
              </a:rPr>
              <a:t>Density:</a:t>
            </a:r>
            <a:r>
              <a:rPr sz="32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30/km2</a:t>
            </a:r>
            <a:endParaRPr sz="32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10" y="1294677"/>
            <a:ext cx="548386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45" dirty="0">
                <a:latin typeface="+mn-lt"/>
              </a:rPr>
              <a:t>Key</a:t>
            </a:r>
            <a:r>
              <a:rPr sz="6100" spc="-185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information</a:t>
            </a:r>
            <a:r>
              <a:rPr lang="en-GB" sz="6100" spc="-65" dirty="0">
                <a:latin typeface="+mn-lt"/>
              </a:rPr>
              <a:t> </a:t>
            </a:r>
            <a:r>
              <a:rPr sz="6100" spc="-50" dirty="0">
                <a:latin typeface="+mn-lt"/>
              </a:rPr>
              <a:t>about</a:t>
            </a:r>
            <a:r>
              <a:rPr sz="6100" spc="-1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1BB1E-F733-42D8-BF7F-289F31C95E48}"/>
              </a:ext>
            </a:extLst>
          </p:cNvPr>
          <p:cNvSpPr txBox="1"/>
          <p:nvPr/>
        </p:nvSpPr>
        <p:spPr>
          <a:xfrm>
            <a:off x="755650" y="1588036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8000" b="1" dirty="0">
                <a:solidFill>
                  <a:schemeClr val="bg1"/>
                </a:solidFill>
              </a:rPr>
              <a:t>Liepāja</a:t>
            </a:r>
            <a:endParaRPr lang="en-US" sz="9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CAE27-93ED-47DB-BD52-60F4AD837961}"/>
              </a:ext>
            </a:extLst>
          </p:cNvPr>
          <p:cNvSpPr txBox="1"/>
          <p:nvPr/>
        </p:nvSpPr>
        <p:spPr>
          <a:xfrm>
            <a:off x="1060450" y="3099732"/>
            <a:ext cx="914400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Historical</a:t>
            </a:r>
            <a:r>
              <a:rPr lang="lv-LV" sz="2800" b="1" dirty="0">
                <a:solidFill>
                  <a:schemeClr val="bg1"/>
                </a:solidFill>
              </a:rPr>
              <a:t> port </a:t>
            </a:r>
            <a:r>
              <a:rPr lang="lv-LV" sz="2800" b="1" dirty="0" err="1">
                <a:solidFill>
                  <a:schemeClr val="bg1"/>
                </a:solidFill>
              </a:rPr>
              <a:t>city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Domestic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flights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from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Riga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The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city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accomodate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more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than</a:t>
            </a:r>
            <a:r>
              <a:rPr lang="lv-LV" sz="2800" b="1" dirty="0">
                <a:solidFill>
                  <a:schemeClr val="bg1"/>
                </a:solidFill>
              </a:rPr>
              <a:t> 1500 </a:t>
            </a:r>
            <a:r>
              <a:rPr lang="lv-LV" sz="2800" b="1" dirty="0" err="1">
                <a:solidFill>
                  <a:schemeClr val="bg1"/>
                </a:solidFill>
              </a:rPr>
              <a:t>guests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chemeClr val="bg1"/>
                </a:solidFill>
              </a:rPr>
              <a:t>19 </a:t>
            </a:r>
            <a:r>
              <a:rPr lang="lv-LV" sz="2800" b="1" dirty="0" err="1">
                <a:solidFill>
                  <a:schemeClr val="bg1"/>
                </a:solidFill>
              </a:rPr>
              <a:t>restaurants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>
                <a:solidFill>
                  <a:schemeClr val="bg1"/>
                </a:solidFill>
              </a:rPr>
              <a:t>35 </a:t>
            </a:r>
            <a:r>
              <a:rPr lang="lv-LV" sz="2800" b="1" dirty="0" err="1">
                <a:solidFill>
                  <a:schemeClr val="bg1"/>
                </a:solidFill>
              </a:rPr>
              <a:t>cafes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Simultaneous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catering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for</a:t>
            </a:r>
            <a:r>
              <a:rPr lang="lv-LV" sz="2800" b="1" dirty="0">
                <a:solidFill>
                  <a:schemeClr val="bg1"/>
                </a:solidFill>
              </a:rPr>
              <a:t> 2600 </a:t>
            </a:r>
            <a:r>
              <a:rPr lang="lv-LV" sz="2800" b="1" dirty="0" err="1">
                <a:solidFill>
                  <a:schemeClr val="bg1"/>
                </a:solidFill>
              </a:rPr>
              <a:t>guests</a:t>
            </a:r>
            <a:endParaRPr lang="lv-LV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800" b="1" dirty="0" err="1">
                <a:solidFill>
                  <a:schemeClr val="bg1"/>
                </a:solidFill>
              </a:rPr>
              <a:t>European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Capital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of</a:t>
            </a:r>
            <a:r>
              <a:rPr lang="lv-LV" sz="2800" b="1" dirty="0">
                <a:solidFill>
                  <a:schemeClr val="bg1"/>
                </a:solidFill>
              </a:rPr>
              <a:t> </a:t>
            </a:r>
            <a:r>
              <a:rPr lang="lv-LV" sz="2800" b="1" dirty="0" err="1">
                <a:solidFill>
                  <a:schemeClr val="bg1"/>
                </a:solidFill>
              </a:rPr>
              <a:t>Culture</a:t>
            </a:r>
            <a:r>
              <a:rPr lang="lv-LV" sz="2800" b="1" dirty="0">
                <a:solidFill>
                  <a:schemeClr val="bg1"/>
                </a:solidFill>
              </a:rPr>
              <a:t> 2027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5988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70" y="1295081"/>
            <a:ext cx="156718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Riga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70" y="2750632"/>
            <a:ext cx="8606155" cy="4752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Direct flights up to 100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destinations</a:t>
            </a:r>
            <a:endParaRPr sz="2800" dirty="0">
              <a:cs typeface="Proxima Nova"/>
            </a:endParaRPr>
          </a:p>
          <a:p>
            <a:pPr marL="469900" marR="819785" indent="-457200"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Airhub of the Baltics with up to 100 direct</a:t>
            </a:r>
            <a:r>
              <a:rPr sz="28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flights9 km from Riga Int</a:t>
            </a:r>
            <a:r>
              <a:rPr lang="lv-LV" sz="2800" b="1" dirty="0" err="1">
                <a:solidFill>
                  <a:srgbClr val="FFFFFF"/>
                </a:solidFill>
                <a:cs typeface="Proxima Nova"/>
              </a:rPr>
              <a:t>ernational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b="1" spc="-10" dirty="0">
                <a:solidFill>
                  <a:srgbClr val="FFFFFF"/>
                </a:solidFill>
                <a:cs typeface="Proxima Nova"/>
              </a:rPr>
              <a:t>A</a:t>
            </a:r>
            <a:r>
              <a:rPr sz="2800" b="1" dirty="0" err="1">
                <a:solidFill>
                  <a:srgbClr val="FFFFFF"/>
                </a:solidFill>
                <a:cs typeface="Proxima Nova"/>
              </a:rPr>
              <a:t>irport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17’000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+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 beds in the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city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50+ business exhibitions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annually</a:t>
            </a:r>
            <a:endParaRPr sz="28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(~7’000 exhibitors &amp; around million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attendants)</a:t>
            </a:r>
            <a:endParaRPr sz="2750" dirty="0">
              <a:cs typeface="Proxima Nova"/>
            </a:endParaRPr>
          </a:p>
          <a:p>
            <a:pPr marL="469900" marR="5080" indent="-457200">
              <a:buFont typeface="Courier New" panose="02070309020205020404" pitchFamily="49" charset="0"/>
              <a:buChar char="o"/>
            </a:pPr>
            <a:r>
              <a:rPr sz="2800" b="1" i="1" dirty="0">
                <a:solidFill>
                  <a:srgbClr val="FFFFFF"/>
                </a:solidFill>
                <a:cs typeface="Proxima Nova"/>
              </a:rPr>
              <a:t>NATO Summit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 the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World Ice Hockey Championship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Eurovision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,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Latvia Presidency of the Council of the</a:t>
            </a:r>
            <a:r>
              <a:rPr lang="en-GB" sz="2800" b="1" i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i="1" dirty="0">
                <a:solidFill>
                  <a:srgbClr val="FFFFFF"/>
                </a:solidFill>
                <a:cs typeface="Proxima Nova"/>
              </a:rPr>
              <a:t>European Union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and many international</a:t>
            </a:r>
            <a:r>
              <a:rPr sz="2800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conferences.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80" y="1295081"/>
            <a:ext cx="639508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Characters </a:t>
            </a:r>
            <a:r>
              <a:rPr sz="6100" spc="-30" dirty="0">
                <a:latin typeface="+mn-lt"/>
              </a:rPr>
              <a:t>of</a:t>
            </a:r>
            <a:r>
              <a:rPr sz="6100" spc="-22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Riga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80" y="2750632"/>
            <a:ext cx="8216570" cy="253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UNESCO listed historic</a:t>
            </a:r>
            <a:r>
              <a:rPr sz="2800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centre</a:t>
            </a:r>
            <a:endParaRPr sz="2800" dirty="0">
              <a:cs typeface="Proxima Nova"/>
            </a:endParaRPr>
          </a:p>
          <a:p>
            <a:pPr marL="469900" marR="141160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Medieval Riga Old</a:t>
            </a:r>
            <a:r>
              <a:rPr lang="lv-LV" sz="28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town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  <a:p>
            <a:pPr marL="469900" marR="141160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Around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800</a:t>
            </a:r>
            <a:r>
              <a:rPr lang="lv-LV" sz="2800" b="1" spc="-5" dirty="0">
                <a:solidFill>
                  <a:srgbClr val="FFFFFF"/>
                </a:solidFill>
                <a:cs typeface="Proxima Nova"/>
              </a:rPr>
              <a:t> Art </a:t>
            </a:r>
            <a:r>
              <a:rPr lang="en-US" sz="2800" b="1" spc="-5" dirty="0">
                <a:solidFill>
                  <a:srgbClr val="FFFFFF"/>
                </a:solidFill>
                <a:cs typeface="Proxima Nova"/>
              </a:rPr>
              <a:t>Nouveau</a:t>
            </a:r>
            <a:r>
              <a:rPr lang="lv-LV"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buildings</a:t>
            </a:r>
            <a:endParaRPr sz="275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More than 3500 wooden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houses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47620" y="9940119"/>
            <a:ext cx="2312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400" b="1" spc="-45" dirty="0">
                <a:solidFill>
                  <a:srgbClr val="FFFFFF"/>
                </a:solidFill>
                <a:cs typeface="Proxima Nova"/>
              </a:rPr>
              <a:t>a</a:t>
            </a:r>
            <a:r>
              <a:rPr sz="2400" b="1" spc="-45" dirty="0" err="1">
                <a:solidFill>
                  <a:srgbClr val="FFFFFF"/>
                </a:solidFill>
                <a:cs typeface="Proxima Nova"/>
              </a:rPr>
              <a:t>irBaltic</a:t>
            </a:r>
            <a:r>
              <a:rPr sz="24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Training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3197" y="9940119"/>
            <a:ext cx="25596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Fiat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126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City rally</a:t>
            </a:r>
            <a:r>
              <a:rPr sz="2400" b="1" spc="-3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</a:t>
            </a:r>
            <a:r>
              <a:rPr lang="en-GB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city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coding</a:t>
            </a:r>
            <a:endParaRPr sz="2400" dirty="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3491" y="1295081"/>
            <a:ext cx="353631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Incentives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the</a:t>
            </a:r>
            <a:r>
              <a:rPr sz="6100" spc="-2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city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24" y="9940119"/>
            <a:ext cx="25361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Curling</a:t>
            </a:r>
            <a:r>
              <a:rPr sz="24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Experience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23207" y="9940119"/>
            <a:ext cx="35458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Central market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tour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</a:t>
            </a:r>
            <a:r>
              <a:rPr lang="en-GB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cooking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classes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16" y="9940119"/>
            <a:ext cx="30784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Old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&amp;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Art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Nouveau walking</a:t>
            </a:r>
            <a:r>
              <a:rPr sz="2400" b="1" spc="-20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tours</a:t>
            </a:r>
            <a:endParaRPr sz="2400" dirty="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3501" y="1295081"/>
            <a:ext cx="353631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Incentives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the</a:t>
            </a:r>
            <a:r>
              <a:rPr sz="6100" spc="-25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city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34" y="9940119"/>
            <a:ext cx="27806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SUP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Daugava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94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9017" y="9370081"/>
            <a:ext cx="22586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Medieval</a:t>
            </a:r>
            <a:r>
              <a:rPr sz="2400" b="1" spc="-1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balsam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tasting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/</a:t>
            </a:r>
            <a:r>
              <a:rPr sz="2400" b="1" spc="-1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dinner</a:t>
            </a:r>
            <a:endParaRPr sz="24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2850" y="1082675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</a:t>
            </a:r>
            <a:endParaRPr sz="6100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0250" y="9370080"/>
            <a:ext cx="18770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Bread</a:t>
            </a:r>
            <a:r>
              <a:rPr sz="2400" b="1" spc="-1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making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workshop</a:t>
            </a:r>
            <a:endParaRPr sz="2400" dirty="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66850" y="9370080"/>
            <a:ext cx="208216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 err="1">
                <a:solidFill>
                  <a:srgbClr val="FFFFFF"/>
                </a:solidFill>
                <a:cs typeface="Proxima Nova"/>
              </a:rPr>
              <a:t>Rundale</a:t>
            </a:r>
            <a:r>
              <a:rPr sz="2400" b="1" spc="-1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Palace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activities</a:t>
            </a:r>
            <a:endParaRPr sz="2400" dirty="0">
              <a:cs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9940114"/>
            <a:ext cx="16922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KAROSTA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Naval</a:t>
            </a:r>
            <a:r>
              <a:rPr sz="2400" b="1" spc="-1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Prison</a:t>
            </a:r>
            <a:endParaRPr sz="240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491" y="1295081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</a:t>
            </a:r>
            <a:endParaRPr sz="6100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3207" y="9940119"/>
            <a:ext cx="404685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Ligatne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Bunker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Once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top-secret Soviet</a:t>
            </a:r>
            <a:r>
              <a:rPr sz="2400" b="1" spc="-25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bunker</a:t>
            </a:r>
            <a:endParaRPr sz="240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96240" y="9940119"/>
            <a:ext cx="63506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Irbene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radio</a:t>
            </a:r>
            <a:r>
              <a:rPr sz="2400"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telescope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Ventspils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International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Radio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Astronomy</a:t>
            </a:r>
            <a:r>
              <a:rPr sz="2400" b="1" spc="-2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Centre</a:t>
            </a:r>
            <a:endParaRPr sz="2400">
              <a:cs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3636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2488" y="9580453"/>
            <a:ext cx="26054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Bog</a:t>
            </a:r>
            <a:r>
              <a:rPr sz="240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walking</a:t>
            </a:r>
            <a:endParaRPr sz="24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10%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Latvia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is</a:t>
            </a:r>
            <a:r>
              <a:rPr lang="en-GB" sz="2400" b="1" spc="-5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covered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in</a:t>
            </a:r>
            <a:r>
              <a:rPr sz="2400" b="1" spc="-22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blogland</a:t>
            </a:r>
            <a:endParaRPr sz="2400" dirty="0">
              <a:cs typeface="ProximaNova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2211" y="9580453"/>
            <a:ext cx="432816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Forest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foraging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pick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up</a:t>
            </a:r>
            <a:r>
              <a:rPr sz="2400" b="1" spc="-16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chanterelles</a:t>
            </a:r>
            <a:endParaRPr sz="2400">
              <a:cs typeface="ProximaNova-Semibold"/>
            </a:endParaRPr>
          </a:p>
          <a:p>
            <a:pPr marL="12700">
              <a:lnSpc>
                <a:spcPct val="100000"/>
              </a:lnSpc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50%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Latvia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is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covered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in</a:t>
            </a:r>
            <a:r>
              <a:rPr sz="2400" b="1" spc="-4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forest</a:t>
            </a:r>
            <a:endParaRPr sz="2400">
              <a:cs typeface="Proxima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5233" y="9580453"/>
            <a:ext cx="37020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Fish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smoking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475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km of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white sand</a:t>
            </a:r>
            <a:r>
              <a:rPr sz="2400" b="1" spc="-434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beach</a:t>
            </a:r>
            <a:endParaRPr sz="2400">
              <a:cs typeface="ProximaNova-Semi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3551" y="1294677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29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nature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2488" y="9936315"/>
            <a:ext cx="159721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>
                <a:solidFill>
                  <a:srgbClr val="FFFFFF"/>
                </a:solidFill>
                <a:cs typeface="Proxima Nova"/>
              </a:rPr>
              <a:t>Off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-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road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2213" y="9936315"/>
            <a:ext cx="313350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800" b="1" spc="-45" dirty="0" err="1">
                <a:solidFill>
                  <a:srgbClr val="FFFFFF"/>
                </a:solidFill>
                <a:cs typeface="Proxima Nova"/>
              </a:rPr>
              <a:t>Fatbikes</a:t>
            </a:r>
            <a:endParaRPr lang="lv-LV" sz="28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5226" y="9936315"/>
            <a:ext cx="7144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solidFill>
                  <a:srgbClr val="FFFFFF"/>
                </a:solidFill>
                <a:cs typeface="Proxima Nova"/>
              </a:rPr>
              <a:t>Golf</a:t>
            </a:r>
            <a:endParaRPr sz="280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3546" y="1294677"/>
            <a:ext cx="483552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Incentives</a:t>
            </a:r>
            <a:r>
              <a:rPr sz="6100" spc="-1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are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in </a:t>
            </a:r>
            <a:r>
              <a:rPr sz="6100" spc="-35" dirty="0">
                <a:latin typeface="+mn-lt"/>
              </a:rPr>
              <a:t>our</a:t>
            </a:r>
            <a:r>
              <a:rPr sz="6100" spc="-229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nature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70" y="9940114"/>
            <a:ext cx="22136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Bungee</a:t>
            </a:r>
            <a:r>
              <a:rPr sz="2400"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jumping</a:t>
            </a:r>
            <a:endParaRPr sz="240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94699" y="9940114"/>
            <a:ext cx="9207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Zerglis</a:t>
            </a:r>
            <a:endParaRPr sz="240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09039" y="9940114"/>
            <a:ext cx="26142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Aerodium</a:t>
            </a:r>
            <a:endParaRPr sz="24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Vertical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wind</a:t>
            </a:r>
            <a:r>
              <a:rPr sz="2400" b="1" spc="-2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tunnel</a:t>
            </a:r>
            <a:endParaRPr sz="2400">
              <a:cs typeface="ProximaNova-Semi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BF87E-AD0C-49E1-A42B-ADAD46EE2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473075"/>
            <a:ext cx="6041660" cy="25605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91" y="3691294"/>
            <a:ext cx="8216559" cy="2891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#2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Fibre optic coverage in</a:t>
            </a:r>
            <a:r>
              <a:rPr sz="3200" spc="-10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Europe</a:t>
            </a:r>
            <a:endParaRPr sz="3200" dirty="0"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#6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Mobile data usage per month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 the</a:t>
            </a:r>
            <a:r>
              <a:rPr sz="32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world 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3200" b="1" i="1" dirty="0">
                <a:solidFill>
                  <a:srgbClr val="FFFFFF"/>
                </a:solidFill>
                <a:cs typeface="Proxima Nova"/>
              </a:rPr>
              <a:t>#8 </a:t>
            </a:r>
            <a:r>
              <a:rPr sz="3200" dirty="0">
                <a:solidFill>
                  <a:srgbClr val="FFFFFF"/>
                </a:solidFill>
                <a:cs typeface="ProximaNova-Light"/>
              </a:rPr>
              <a:t>Internet speed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 the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world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lv-LV" sz="3200" b="1" i="1" dirty="0">
                <a:solidFill>
                  <a:srgbClr val="FFFFFF"/>
                </a:solidFill>
                <a:cs typeface="Proxima Nova"/>
              </a:rPr>
              <a:t>90% </a:t>
            </a:r>
            <a:r>
              <a:rPr lang="en-US" sz="3200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3200" dirty="0">
                <a:solidFill>
                  <a:srgbClr val="FFFFFF"/>
                </a:solidFill>
                <a:cs typeface="Proxima Nova"/>
              </a:rPr>
              <a:t>households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US" sz="3200" b="1" dirty="0">
                <a:solidFill>
                  <a:srgbClr val="FFFFFF"/>
                </a:solidFill>
                <a:cs typeface="Proxima Nova"/>
              </a:rPr>
              <a:t>connected</a:t>
            </a:r>
            <a:r>
              <a:rPr lang="lv-LV" sz="3200" dirty="0">
                <a:solidFill>
                  <a:srgbClr val="FFFFFF"/>
                </a:solidFill>
                <a:cs typeface="Proxima Nova"/>
              </a:rPr>
              <a:t> to internet</a:t>
            </a:r>
            <a:endParaRPr sz="32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01" y="1294688"/>
            <a:ext cx="444373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50" dirty="0">
                <a:latin typeface="+mn-lt"/>
              </a:rPr>
              <a:t>Facts </a:t>
            </a:r>
            <a:r>
              <a:rPr sz="6100" spc="-65" dirty="0">
                <a:latin typeface="+mn-lt"/>
              </a:rPr>
              <a:t>about</a:t>
            </a:r>
            <a:r>
              <a:rPr lang="en-GB" sz="6100" spc="-65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technologies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3782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7050" y="4206875"/>
            <a:ext cx="5542915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population density of Latvia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is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30 per km2, what provides plenty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of fresh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air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80" y="9940114"/>
            <a:ext cx="14795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Catering</a:t>
            </a:r>
            <a:r>
              <a:rPr sz="2400" b="1" spc="-1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nature</a:t>
            </a:r>
            <a:endParaRPr sz="24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14851" y="9940114"/>
            <a:ext cx="186070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2400" b="1" spc="-50" dirty="0">
                <a:solidFill>
                  <a:srgbClr val="FFFFFF"/>
                </a:solidFill>
                <a:cs typeface="Proxima Nova"/>
              </a:rPr>
              <a:t>Latvian </a:t>
            </a:r>
            <a:r>
              <a:rPr lang="en-US" sz="2400" b="1" spc="-50" dirty="0" err="1">
                <a:solidFill>
                  <a:srgbClr val="FFFFFF"/>
                </a:solidFill>
                <a:cs typeface="Proxima Nova"/>
              </a:rPr>
              <a:t>bathouse</a:t>
            </a:r>
            <a:endParaRPr lang="en-US" sz="2400" dirty="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14846" y="9940114"/>
            <a:ext cx="2453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Dinner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2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lake</a:t>
            </a:r>
            <a:endParaRPr sz="2400">
              <a:cs typeface="Proxima Nov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AC5C4-0875-43AA-887E-BD6482E8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1949957"/>
            <a:ext cx="6041660" cy="25605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9BDD2D-A1BA-44CD-B60D-A28C8A6FC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458"/>
            <a:ext cx="20104100" cy="1340273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1895" y="777875"/>
            <a:ext cx="415861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5" dirty="0">
                <a:solidFill>
                  <a:srgbClr val="FFFFFF"/>
                </a:solidFill>
                <a:cs typeface="Proxima Nova"/>
              </a:rPr>
              <a:t>Restaurants</a:t>
            </a:r>
            <a:endParaRPr sz="61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0785" y="1997075"/>
            <a:ext cx="11332845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Various restaurants </a:t>
            </a:r>
            <a:r>
              <a:rPr lang="en-US" sz="2800" b="1" dirty="0">
                <a:solidFill>
                  <a:srgbClr val="FFFFFF"/>
                </a:solidFill>
                <a:cs typeface="Proxima Nova"/>
              </a:rPr>
              <a:t>offer</a:t>
            </a:r>
            <a:r>
              <a:rPr lang="lv-LV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high quality meals for all tastes and</a:t>
            </a:r>
            <a:r>
              <a:rPr sz="2800" b="1" spc="-5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budgets.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Beautifully served dishes made with local ingredients by world-class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chefs – pure value for your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money.</a:t>
            </a:r>
            <a:endParaRPr sz="280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364513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29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226"/>
                </a:lnTo>
                <a:lnTo>
                  <a:pt x="20104099" y="113072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E8F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79705" y="9043222"/>
            <a:ext cx="2628265" cy="14120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Baltic Travel </a:t>
            </a:r>
            <a:r>
              <a:rPr b="1" spc="-30" dirty="0">
                <a:solidFill>
                  <a:srgbClr val="FFFFFF"/>
                </a:solidFill>
                <a:cs typeface="Proxima Nova"/>
              </a:rPr>
              <a:t>Group</a:t>
            </a:r>
            <a:r>
              <a:rPr lang="en-GB" b="1" spc="-30" dirty="0">
                <a:solidFill>
                  <a:srgbClr val="FFFFFF"/>
                </a:solidFill>
                <a:cs typeface="Proxima Nova"/>
              </a:rPr>
              <a:t> </a:t>
            </a:r>
            <a:endParaRPr lang="lv-LV" b="1" spc="-30" dirty="0">
              <a:solidFill>
                <a:srgbClr val="FFFFFF"/>
              </a:solidFill>
              <a:cs typeface="Proxima Nova"/>
            </a:endParaRPr>
          </a:p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lang="lv-LV" b="1" spc="-25" dirty="0" err="1">
                <a:solidFill>
                  <a:srgbClr val="FFFFFF"/>
                </a:solidFill>
                <a:cs typeface="Proxima Nova"/>
              </a:rPr>
              <a:t>Phone</a:t>
            </a:r>
            <a:r>
              <a:rPr lang="lv-LV" b="1" spc="-25" dirty="0">
                <a:solidFill>
                  <a:srgbClr val="FFFFFF"/>
                </a:solidFill>
                <a:cs typeface="Proxima Nova"/>
              </a:rPr>
              <a:t>: </a:t>
            </a:r>
            <a:r>
              <a:rPr b="1" spc="10" dirty="0">
                <a:solidFill>
                  <a:srgbClr val="FFFFFF"/>
                </a:solidFill>
                <a:cs typeface="ProximaNova-Semibold"/>
              </a:rPr>
              <a:t>+</a:t>
            </a:r>
            <a:r>
              <a:rPr b="1" spc="-36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228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428</a:t>
            </a:r>
            <a:endParaRPr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b="1" spc="-20" dirty="0">
                <a:solidFill>
                  <a:srgbClr val="FFFFFF"/>
                </a:solidFill>
                <a:cs typeface="Proxima Nova"/>
              </a:rPr>
              <a:t>Fax: </a:t>
            </a:r>
            <a:r>
              <a:rPr b="1" spc="10" dirty="0">
                <a:solidFill>
                  <a:srgbClr val="FFFFFF"/>
                </a:solidFill>
                <a:cs typeface="ProximaNova-Semibold"/>
              </a:rPr>
              <a:t>+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228</a:t>
            </a:r>
            <a:r>
              <a:rPr b="1" spc="-37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337</a:t>
            </a:r>
            <a:endParaRPr dirty="0">
              <a:cs typeface="ProximaNova-Semibold"/>
            </a:endParaRPr>
          </a:p>
          <a:p>
            <a:pPr marL="13970" marR="273050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info@btgroup.lv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5" dirty="0">
                <a:solidFill>
                  <a:srgbClr val="FFFFFF"/>
                </a:solidFill>
                <a:cs typeface="ProximaNova-Semibold"/>
              </a:rPr>
              <a:t>www.baltic.travel</a:t>
            </a:r>
            <a:endParaRPr dirty="0">
              <a:cs typeface="ProximaNova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79745" y="7337363"/>
            <a:ext cx="3070225" cy="111992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1" spc="-15" dirty="0">
                <a:solidFill>
                  <a:srgbClr val="FFFFFF"/>
                </a:solidFill>
                <a:cs typeface="Proxima Nova"/>
              </a:rPr>
              <a:t>DMC VIA</a:t>
            </a:r>
            <a:r>
              <a:rPr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5" dirty="0">
                <a:solidFill>
                  <a:srgbClr val="FFFFFF"/>
                </a:solidFill>
                <a:cs typeface="Proxima Nova"/>
              </a:rPr>
              <a:t>Baltic</a:t>
            </a:r>
            <a:endParaRPr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240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301</a:t>
            </a:r>
            <a:r>
              <a:rPr b="1" spc="-265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50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tours@dmcviabaltic.eu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www.dmcviabaltic.eu/en</a:t>
            </a:r>
            <a:endParaRPr dirty="0">
              <a:cs typeface="Proxima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9830" y="5584094"/>
            <a:ext cx="3395979" cy="1122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5030" indent="-635">
              <a:lnSpc>
                <a:spcPct val="101099"/>
              </a:lnSpc>
              <a:spcBef>
                <a:spcPts val="9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Baltic </a:t>
            </a:r>
            <a:r>
              <a:rPr b="1" spc="-30" dirty="0">
                <a:solidFill>
                  <a:srgbClr val="FFFFFF"/>
                </a:solidFill>
                <a:cs typeface="Proxima Nova"/>
              </a:rPr>
              <a:t>Incentive Travel</a:t>
            </a:r>
            <a:r>
              <a:rPr lang="en-GB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29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150</a:t>
            </a:r>
            <a:r>
              <a:rPr lang="lv-LV" b="1" spc="-20" dirty="0">
                <a:solidFill>
                  <a:srgbClr val="FFFFFF"/>
                </a:solidFill>
                <a:cs typeface="ProximaNova-Semibold"/>
              </a:rPr>
              <a:t> 794</a:t>
            </a:r>
            <a:r>
              <a:rPr b="1" spc="-295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 </a:t>
            </a:r>
            <a:r>
              <a:rPr b="1" spc="-35" dirty="0">
                <a:solidFill>
                  <a:srgbClr val="FFFFFF"/>
                </a:solidFill>
                <a:cs typeface="ProximaNova-Semibold"/>
              </a:rPr>
              <a:t>janis@balticincentive.com</a:t>
            </a:r>
            <a:r>
              <a:rPr lang="en-GB" b="1" spc="-3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www.balticincentive.com/en</a:t>
            </a:r>
            <a:endParaRPr dirty="0">
              <a:cs typeface="ProximaNova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6527" y="5584132"/>
            <a:ext cx="2528570" cy="1122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b="1" spc="-10" dirty="0">
                <a:solidFill>
                  <a:srgbClr val="FFFFFF"/>
                </a:solidFill>
                <a:cs typeface="Proxima Nova"/>
              </a:rPr>
              <a:t>3K </a:t>
            </a:r>
            <a:r>
              <a:rPr b="1" spc="-25" dirty="0">
                <a:solidFill>
                  <a:srgbClr val="FFFFFF"/>
                </a:solidFill>
                <a:cs typeface="Proxima Nova"/>
              </a:rPr>
              <a:t>MANAGEMENT</a:t>
            </a:r>
            <a:r>
              <a:rPr lang="en-GB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27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818</a:t>
            </a:r>
            <a:r>
              <a:rPr lang="lv-LV" b="1" spc="-20" dirty="0">
                <a:solidFill>
                  <a:srgbClr val="FFFFFF"/>
                </a:solidFill>
                <a:cs typeface="ProximaNova-Semibold"/>
              </a:rPr>
              <a:t> 065</a:t>
            </a:r>
            <a:endParaRPr sz="2800" baseline="1461" dirty="0">
              <a:cs typeface="ProximaNova-Semibold"/>
            </a:endParaRPr>
          </a:p>
          <a:p>
            <a:pPr marL="13970" marR="621665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60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write@3k.lv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www.3k.lv/en</a:t>
            </a:r>
            <a:endParaRPr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6685" y="7337157"/>
            <a:ext cx="2816225" cy="1122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Con-ex Latvia Tours</a:t>
            </a:r>
            <a:r>
              <a:rPr lang="lv-LV" b="1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b="1" spc="-25" dirty="0" err="1">
                <a:solidFill>
                  <a:srgbClr val="FFFFFF"/>
                </a:solidFill>
                <a:cs typeface="Proxima Nova"/>
              </a:rPr>
              <a:t>group</a:t>
            </a:r>
            <a:r>
              <a:rPr b="1" spc="-235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en-GB" b="1" spc="-44" baseline="1461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085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022</a:t>
            </a:r>
            <a:r>
              <a:rPr b="1" spc="-275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206375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3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mice@con-ex.co</a:t>
            </a:r>
            <a:r>
              <a:rPr lang="lv-LV" b="1" spc="-30" dirty="0">
                <a:solidFill>
                  <a:srgbClr val="FFFFFF"/>
                </a:solidFill>
                <a:cs typeface="ProximaNova-Semibold"/>
              </a:rPr>
              <a:t>m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www.con-ex.com</a:t>
            </a:r>
            <a:endParaRPr dirty="0">
              <a:cs typeface="ProximaNova-Semi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46414" y="5217811"/>
            <a:ext cx="1846352" cy="15844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253511" y="5680416"/>
            <a:ext cx="1294765" cy="210185"/>
            <a:chOff x="1253511" y="5178502"/>
            <a:chExt cx="1294765" cy="210185"/>
          </a:xfrm>
        </p:grpSpPr>
        <p:sp>
          <p:nvSpPr>
            <p:cNvPr id="14" name="object 14"/>
            <p:cNvSpPr/>
            <p:nvPr/>
          </p:nvSpPr>
          <p:spPr>
            <a:xfrm>
              <a:off x="1253511" y="5236500"/>
              <a:ext cx="1168400" cy="152400"/>
            </a:xfrm>
            <a:custGeom>
              <a:avLst/>
              <a:gdLst/>
              <a:ahLst/>
              <a:cxnLst/>
              <a:rect l="l" t="t" r="r" b="b"/>
              <a:pathLst>
                <a:path w="1168400" h="152400">
                  <a:moveTo>
                    <a:pt x="187879" y="0"/>
                  </a:moveTo>
                  <a:lnTo>
                    <a:pt x="172675" y="0"/>
                  </a:lnTo>
                  <a:lnTo>
                    <a:pt x="172675" y="152162"/>
                  </a:lnTo>
                  <a:lnTo>
                    <a:pt x="187879" y="152162"/>
                  </a:lnTo>
                  <a:lnTo>
                    <a:pt x="187879" y="0"/>
                  </a:lnTo>
                  <a:close/>
                </a:path>
                <a:path w="1168400" h="152400">
                  <a:moveTo>
                    <a:pt x="254515" y="19748"/>
                  </a:moveTo>
                  <a:lnTo>
                    <a:pt x="217543" y="19748"/>
                  </a:lnTo>
                  <a:lnTo>
                    <a:pt x="217543" y="129608"/>
                  </a:lnTo>
                  <a:lnTo>
                    <a:pt x="239908" y="129608"/>
                  </a:lnTo>
                  <a:lnTo>
                    <a:pt x="239908" y="44857"/>
                  </a:lnTo>
                  <a:lnTo>
                    <a:pt x="260293" y="44857"/>
                  </a:lnTo>
                  <a:lnTo>
                    <a:pt x="254515" y="19748"/>
                  </a:lnTo>
                  <a:close/>
                </a:path>
                <a:path w="1168400" h="152400">
                  <a:moveTo>
                    <a:pt x="260293" y="44857"/>
                  </a:moveTo>
                  <a:lnTo>
                    <a:pt x="240212" y="44857"/>
                  </a:lnTo>
                  <a:lnTo>
                    <a:pt x="260295" y="129608"/>
                  </a:lnTo>
                  <a:lnTo>
                    <a:pt x="282211" y="129608"/>
                  </a:lnTo>
                  <a:lnTo>
                    <a:pt x="290981" y="94468"/>
                  </a:lnTo>
                  <a:lnTo>
                    <a:pt x="271709" y="94468"/>
                  </a:lnTo>
                  <a:lnTo>
                    <a:pt x="260293" y="44857"/>
                  </a:lnTo>
                  <a:close/>
                </a:path>
                <a:path w="1168400" h="152400">
                  <a:moveTo>
                    <a:pt x="326031" y="44857"/>
                  </a:moveTo>
                  <a:lnTo>
                    <a:pt x="303666" y="44857"/>
                  </a:lnTo>
                  <a:lnTo>
                    <a:pt x="303666" y="129608"/>
                  </a:lnTo>
                  <a:lnTo>
                    <a:pt x="326031" y="129608"/>
                  </a:lnTo>
                  <a:lnTo>
                    <a:pt x="326031" y="44857"/>
                  </a:lnTo>
                  <a:close/>
                </a:path>
                <a:path w="1168400" h="152400">
                  <a:moveTo>
                    <a:pt x="326031" y="19748"/>
                  </a:moveTo>
                  <a:lnTo>
                    <a:pt x="290273" y="19748"/>
                  </a:lnTo>
                  <a:lnTo>
                    <a:pt x="272012" y="94468"/>
                  </a:lnTo>
                  <a:lnTo>
                    <a:pt x="290981" y="94468"/>
                  </a:lnTo>
                  <a:lnTo>
                    <a:pt x="303362" y="44857"/>
                  </a:lnTo>
                  <a:lnTo>
                    <a:pt x="326031" y="44857"/>
                  </a:lnTo>
                  <a:lnTo>
                    <a:pt x="326031" y="19748"/>
                  </a:lnTo>
                  <a:close/>
                </a:path>
                <a:path w="1168400" h="152400">
                  <a:moveTo>
                    <a:pt x="397087" y="19748"/>
                  </a:moveTo>
                  <a:lnTo>
                    <a:pt x="366805" y="19748"/>
                  </a:lnTo>
                  <a:lnTo>
                    <a:pt x="336377" y="129608"/>
                  </a:lnTo>
                  <a:lnTo>
                    <a:pt x="359036" y="129608"/>
                  </a:lnTo>
                  <a:lnTo>
                    <a:pt x="365287" y="105263"/>
                  </a:lnTo>
                  <a:lnTo>
                    <a:pt x="420300" y="105263"/>
                  </a:lnTo>
                  <a:lnTo>
                    <a:pt x="415715" y="88374"/>
                  </a:lnTo>
                  <a:lnTo>
                    <a:pt x="369852" y="88374"/>
                  </a:lnTo>
                  <a:lnTo>
                    <a:pt x="380344" y="40899"/>
                  </a:lnTo>
                  <a:lnTo>
                    <a:pt x="402828" y="40899"/>
                  </a:lnTo>
                  <a:lnTo>
                    <a:pt x="397087" y="19748"/>
                  </a:lnTo>
                  <a:close/>
                </a:path>
                <a:path w="1168400" h="152400">
                  <a:moveTo>
                    <a:pt x="420300" y="105263"/>
                  </a:moveTo>
                  <a:lnTo>
                    <a:pt x="396626" y="105263"/>
                  </a:lnTo>
                  <a:lnTo>
                    <a:pt x="402710" y="129608"/>
                  </a:lnTo>
                  <a:lnTo>
                    <a:pt x="426908" y="129608"/>
                  </a:lnTo>
                  <a:lnTo>
                    <a:pt x="420300" y="105263"/>
                  </a:lnTo>
                  <a:close/>
                </a:path>
                <a:path w="1168400" h="152400">
                  <a:moveTo>
                    <a:pt x="402828" y="40899"/>
                  </a:moveTo>
                  <a:lnTo>
                    <a:pt x="380648" y="40899"/>
                  </a:lnTo>
                  <a:lnTo>
                    <a:pt x="391757" y="88374"/>
                  </a:lnTo>
                  <a:lnTo>
                    <a:pt x="415715" y="88374"/>
                  </a:lnTo>
                  <a:lnTo>
                    <a:pt x="402828" y="40899"/>
                  </a:lnTo>
                  <a:close/>
                </a:path>
                <a:path w="1168400" h="152400">
                  <a:moveTo>
                    <a:pt x="468896" y="19748"/>
                  </a:moveTo>
                  <a:lnTo>
                    <a:pt x="437861" y="19748"/>
                  </a:lnTo>
                  <a:lnTo>
                    <a:pt x="437861" y="129608"/>
                  </a:lnTo>
                  <a:lnTo>
                    <a:pt x="459315" y="129608"/>
                  </a:lnTo>
                  <a:lnTo>
                    <a:pt x="459315" y="49275"/>
                  </a:lnTo>
                  <a:lnTo>
                    <a:pt x="480234" y="49275"/>
                  </a:lnTo>
                  <a:lnTo>
                    <a:pt x="468896" y="19748"/>
                  </a:lnTo>
                  <a:close/>
                </a:path>
                <a:path w="1168400" h="152400">
                  <a:moveTo>
                    <a:pt x="480234" y="49275"/>
                  </a:moveTo>
                  <a:lnTo>
                    <a:pt x="459619" y="49275"/>
                  </a:lnTo>
                  <a:lnTo>
                    <a:pt x="489587" y="129608"/>
                  </a:lnTo>
                  <a:lnTo>
                    <a:pt x="519868" y="129608"/>
                  </a:lnTo>
                  <a:lnTo>
                    <a:pt x="519868" y="95829"/>
                  </a:lnTo>
                  <a:lnTo>
                    <a:pt x="498110" y="95829"/>
                  </a:lnTo>
                  <a:lnTo>
                    <a:pt x="480234" y="49275"/>
                  </a:lnTo>
                  <a:close/>
                </a:path>
                <a:path w="1168400" h="152400">
                  <a:moveTo>
                    <a:pt x="519868" y="19748"/>
                  </a:moveTo>
                  <a:lnTo>
                    <a:pt x="498414" y="19748"/>
                  </a:lnTo>
                  <a:lnTo>
                    <a:pt x="498414" y="95829"/>
                  </a:lnTo>
                  <a:lnTo>
                    <a:pt x="519868" y="95829"/>
                  </a:lnTo>
                  <a:lnTo>
                    <a:pt x="519868" y="19748"/>
                  </a:lnTo>
                  <a:close/>
                </a:path>
                <a:path w="1168400" h="152400">
                  <a:moveTo>
                    <a:pt x="591531" y="19748"/>
                  </a:moveTo>
                  <a:lnTo>
                    <a:pt x="561249" y="19748"/>
                  </a:lnTo>
                  <a:lnTo>
                    <a:pt x="530821" y="129608"/>
                  </a:lnTo>
                  <a:lnTo>
                    <a:pt x="553491" y="129608"/>
                  </a:lnTo>
                  <a:lnTo>
                    <a:pt x="559731" y="105263"/>
                  </a:lnTo>
                  <a:lnTo>
                    <a:pt x="614744" y="105263"/>
                  </a:lnTo>
                  <a:lnTo>
                    <a:pt x="610159" y="88374"/>
                  </a:lnTo>
                  <a:lnTo>
                    <a:pt x="564296" y="88374"/>
                  </a:lnTo>
                  <a:lnTo>
                    <a:pt x="574799" y="40899"/>
                  </a:lnTo>
                  <a:lnTo>
                    <a:pt x="597273" y="40899"/>
                  </a:lnTo>
                  <a:lnTo>
                    <a:pt x="591531" y="19748"/>
                  </a:lnTo>
                  <a:close/>
                </a:path>
                <a:path w="1168400" h="152400">
                  <a:moveTo>
                    <a:pt x="614744" y="105263"/>
                  </a:moveTo>
                  <a:lnTo>
                    <a:pt x="591071" y="105263"/>
                  </a:lnTo>
                  <a:lnTo>
                    <a:pt x="597165" y="129608"/>
                  </a:lnTo>
                  <a:lnTo>
                    <a:pt x="621352" y="129608"/>
                  </a:lnTo>
                  <a:lnTo>
                    <a:pt x="614744" y="105263"/>
                  </a:lnTo>
                  <a:close/>
                </a:path>
                <a:path w="1168400" h="152400">
                  <a:moveTo>
                    <a:pt x="597273" y="40899"/>
                  </a:moveTo>
                  <a:lnTo>
                    <a:pt x="575102" y="40899"/>
                  </a:lnTo>
                  <a:lnTo>
                    <a:pt x="586202" y="88374"/>
                  </a:lnTo>
                  <a:lnTo>
                    <a:pt x="610159" y="88374"/>
                  </a:lnTo>
                  <a:lnTo>
                    <a:pt x="597273" y="40899"/>
                  </a:lnTo>
                  <a:close/>
                </a:path>
                <a:path w="1168400" h="152400">
                  <a:moveTo>
                    <a:pt x="666995" y="17926"/>
                  </a:moveTo>
                  <a:lnTo>
                    <a:pt x="628846" y="53358"/>
                  </a:lnTo>
                  <a:lnTo>
                    <a:pt x="628102" y="74982"/>
                  </a:lnTo>
                  <a:lnTo>
                    <a:pt x="629337" y="100367"/>
                  </a:lnTo>
                  <a:lnTo>
                    <a:pt x="635082" y="118234"/>
                  </a:lnTo>
                  <a:lnTo>
                    <a:pt x="648072" y="128284"/>
                  </a:lnTo>
                  <a:lnTo>
                    <a:pt x="671099" y="131430"/>
                  </a:lnTo>
                  <a:lnTo>
                    <a:pt x="681534" y="130693"/>
                  </a:lnTo>
                  <a:lnTo>
                    <a:pt x="690706" y="128984"/>
                  </a:lnTo>
                  <a:lnTo>
                    <a:pt x="697837" y="127052"/>
                  </a:lnTo>
                  <a:lnTo>
                    <a:pt x="702146" y="125650"/>
                  </a:lnTo>
                  <a:lnTo>
                    <a:pt x="702146" y="115169"/>
                  </a:lnTo>
                  <a:lnTo>
                    <a:pt x="667759" y="115169"/>
                  </a:lnTo>
                  <a:lnTo>
                    <a:pt x="659660" y="113713"/>
                  </a:lnTo>
                  <a:lnTo>
                    <a:pt x="654637" y="107970"/>
                  </a:lnTo>
                  <a:lnTo>
                    <a:pt x="652057" y="95768"/>
                  </a:lnTo>
                  <a:lnTo>
                    <a:pt x="651330" y="74982"/>
                  </a:lnTo>
                  <a:lnTo>
                    <a:pt x="651557" y="59765"/>
                  </a:lnTo>
                  <a:lnTo>
                    <a:pt x="653125" y="46993"/>
                  </a:lnTo>
                  <a:lnTo>
                    <a:pt x="657369" y="38061"/>
                  </a:lnTo>
                  <a:lnTo>
                    <a:pt x="665623" y="34365"/>
                  </a:lnTo>
                  <a:lnTo>
                    <a:pt x="678356" y="33632"/>
                  </a:lnTo>
                  <a:lnTo>
                    <a:pt x="697544" y="33632"/>
                  </a:lnTo>
                  <a:lnTo>
                    <a:pt x="693531" y="27111"/>
                  </a:lnTo>
                  <a:lnTo>
                    <a:pt x="682182" y="20258"/>
                  </a:lnTo>
                  <a:lnTo>
                    <a:pt x="666995" y="17926"/>
                  </a:lnTo>
                  <a:close/>
                </a:path>
                <a:path w="1168400" h="152400">
                  <a:moveTo>
                    <a:pt x="702146" y="72092"/>
                  </a:moveTo>
                  <a:lnTo>
                    <a:pt x="666691" y="72092"/>
                  </a:lnTo>
                  <a:lnTo>
                    <a:pt x="666691" y="88981"/>
                  </a:lnTo>
                  <a:lnTo>
                    <a:pt x="679895" y="88981"/>
                  </a:lnTo>
                  <a:lnTo>
                    <a:pt x="679857" y="113725"/>
                  </a:lnTo>
                  <a:lnTo>
                    <a:pt x="676565" y="114750"/>
                  </a:lnTo>
                  <a:lnTo>
                    <a:pt x="671560" y="115169"/>
                  </a:lnTo>
                  <a:lnTo>
                    <a:pt x="702146" y="115169"/>
                  </a:lnTo>
                  <a:lnTo>
                    <a:pt x="702146" y="72092"/>
                  </a:lnTo>
                  <a:close/>
                </a:path>
                <a:path w="1168400" h="152400">
                  <a:moveTo>
                    <a:pt x="697544" y="33632"/>
                  </a:moveTo>
                  <a:lnTo>
                    <a:pt x="678356" y="33632"/>
                  </a:lnTo>
                  <a:lnTo>
                    <a:pt x="679476" y="43338"/>
                  </a:lnTo>
                  <a:lnTo>
                    <a:pt x="679319" y="53527"/>
                  </a:lnTo>
                  <a:lnTo>
                    <a:pt x="702146" y="53527"/>
                  </a:lnTo>
                  <a:lnTo>
                    <a:pt x="700399" y="38272"/>
                  </a:lnTo>
                  <a:lnTo>
                    <a:pt x="697544" y="33632"/>
                  </a:lnTo>
                  <a:close/>
                </a:path>
                <a:path w="1168400" h="152400">
                  <a:moveTo>
                    <a:pt x="782028" y="19748"/>
                  </a:moveTo>
                  <a:lnTo>
                    <a:pt x="722072" y="19748"/>
                  </a:lnTo>
                  <a:lnTo>
                    <a:pt x="722072" y="129608"/>
                  </a:lnTo>
                  <a:lnTo>
                    <a:pt x="783243" y="129608"/>
                  </a:lnTo>
                  <a:lnTo>
                    <a:pt x="783243" y="112719"/>
                  </a:lnTo>
                  <a:lnTo>
                    <a:pt x="745055" y="112719"/>
                  </a:lnTo>
                  <a:lnTo>
                    <a:pt x="745055" y="80615"/>
                  </a:lnTo>
                  <a:lnTo>
                    <a:pt x="779128" y="80615"/>
                  </a:lnTo>
                  <a:lnTo>
                    <a:pt x="779128" y="63725"/>
                  </a:lnTo>
                  <a:lnTo>
                    <a:pt x="745055" y="63725"/>
                  </a:lnTo>
                  <a:lnTo>
                    <a:pt x="745055" y="36637"/>
                  </a:lnTo>
                  <a:lnTo>
                    <a:pt x="782028" y="36637"/>
                  </a:lnTo>
                  <a:lnTo>
                    <a:pt x="782028" y="19748"/>
                  </a:lnTo>
                  <a:close/>
                </a:path>
                <a:path w="1168400" h="152400">
                  <a:moveTo>
                    <a:pt x="834665" y="19748"/>
                  </a:moveTo>
                  <a:lnTo>
                    <a:pt x="797692" y="19748"/>
                  </a:lnTo>
                  <a:lnTo>
                    <a:pt x="797692" y="129608"/>
                  </a:lnTo>
                  <a:lnTo>
                    <a:pt x="820058" y="129608"/>
                  </a:lnTo>
                  <a:lnTo>
                    <a:pt x="820058" y="44857"/>
                  </a:lnTo>
                  <a:lnTo>
                    <a:pt x="840446" y="44857"/>
                  </a:lnTo>
                  <a:lnTo>
                    <a:pt x="834665" y="19748"/>
                  </a:lnTo>
                  <a:close/>
                </a:path>
                <a:path w="1168400" h="152400">
                  <a:moveTo>
                    <a:pt x="840446" y="44857"/>
                  </a:moveTo>
                  <a:lnTo>
                    <a:pt x="820362" y="44857"/>
                  </a:lnTo>
                  <a:lnTo>
                    <a:pt x="840445" y="129608"/>
                  </a:lnTo>
                  <a:lnTo>
                    <a:pt x="862361" y="129608"/>
                  </a:lnTo>
                  <a:lnTo>
                    <a:pt x="871131" y="94468"/>
                  </a:lnTo>
                  <a:lnTo>
                    <a:pt x="851869" y="94468"/>
                  </a:lnTo>
                  <a:lnTo>
                    <a:pt x="840446" y="44857"/>
                  </a:lnTo>
                  <a:close/>
                </a:path>
                <a:path w="1168400" h="152400">
                  <a:moveTo>
                    <a:pt x="906181" y="44857"/>
                  </a:moveTo>
                  <a:lnTo>
                    <a:pt x="883816" y="44857"/>
                  </a:lnTo>
                  <a:lnTo>
                    <a:pt x="883816" y="129608"/>
                  </a:lnTo>
                  <a:lnTo>
                    <a:pt x="906181" y="129608"/>
                  </a:lnTo>
                  <a:lnTo>
                    <a:pt x="906181" y="44857"/>
                  </a:lnTo>
                  <a:close/>
                </a:path>
                <a:path w="1168400" h="152400">
                  <a:moveTo>
                    <a:pt x="906181" y="19748"/>
                  </a:moveTo>
                  <a:lnTo>
                    <a:pt x="870423" y="19748"/>
                  </a:lnTo>
                  <a:lnTo>
                    <a:pt x="852162" y="94468"/>
                  </a:lnTo>
                  <a:lnTo>
                    <a:pt x="871131" y="94468"/>
                  </a:lnTo>
                  <a:lnTo>
                    <a:pt x="883512" y="44857"/>
                  </a:lnTo>
                  <a:lnTo>
                    <a:pt x="906181" y="44857"/>
                  </a:lnTo>
                  <a:lnTo>
                    <a:pt x="906181" y="19748"/>
                  </a:lnTo>
                  <a:close/>
                </a:path>
                <a:path w="1168400" h="152400">
                  <a:moveTo>
                    <a:pt x="984839" y="19748"/>
                  </a:moveTo>
                  <a:lnTo>
                    <a:pt x="924893" y="19748"/>
                  </a:lnTo>
                  <a:lnTo>
                    <a:pt x="924893" y="129608"/>
                  </a:lnTo>
                  <a:lnTo>
                    <a:pt x="986053" y="129608"/>
                  </a:lnTo>
                  <a:lnTo>
                    <a:pt x="986053" y="112719"/>
                  </a:lnTo>
                  <a:lnTo>
                    <a:pt x="947866" y="112719"/>
                  </a:lnTo>
                  <a:lnTo>
                    <a:pt x="947866" y="80615"/>
                  </a:lnTo>
                  <a:lnTo>
                    <a:pt x="981949" y="80615"/>
                  </a:lnTo>
                  <a:lnTo>
                    <a:pt x="981949" y="63725"/>
                  </a:lnTo>
                  <a:lnTo>
                    <a:pt x="947866" y="63725"/>
                  </a:lnTo>
                  <a:lnTo>
                    <a:pt x="947866" y="36637"/>
                  </a:lnTo>
                  <a:lnTo>
                    <a:pt x="984839" y="36637"/>
                  </a:lnTo>
                  <a:lnTo>
                    <a:pt x="984839" y="19748"/>
                  </a:lnTo>
                  <a:close/>
                </a:path>
                <a:path w="1168400" h="152400">
                  <a:moveTo>
                    <a:pt x="1032157" y="19748"/>
                  </a:moveTo>
                  <a:lnTo>
                    <a:pt x="1001121" y="19748"/>
                  </a:lnTo>
                  <a:lnTo>
                    <a:pt x="1001121" y="129608"/>
                  </a:lnTo>
                  <a:lnTo>
                    <a:pt x="1022576" y="129608"/>
                  </a:lnTo>
                  <a:lnTo>
                    <a:pt x="1022576" y="49275"/>
                  </a:lnTo>
                  <a:lnTo>
                    <a:pt x="1043495" y="49275"/>
                  </a:lnTo>
                  <a:lnTo>
                    <a:pt x="1032157" y="19748"/>
                  </a:lnTo>
                  <a:close/>
                </a:path>
                <a:path w="1168400" h="152400">
                  <a:moveTo>
                    <a:pt x="1043495" y="49275"/>
                  </a:moveTo>
                  <a:lnTo>
                    <a:pt x="1022879" y="49275"/>
                  </a:lnTo>
                  <a:lnTo>
                    <a:pt x="1052847" y="129608"/>
                  </a:lnTo>
                  <a:lnTo>
                    <a:pt x="1083139" y="129608"/>
                  </a:lnTo>
                  <a:lnTo>
                    <a:pt x="1083139" y="95829"/>
                  </a:lnTo>
                  <a:lnTo>
                    <a:pt x="1061370" y="95829"/>
                  </a:lnTo>
                  <a:lnTo>
                    <a:pt x="1043495" y="49275"/>
                  </a:lnTo>
                  <a:close/>
                </a:path>
                <a:path w="1168400" h="152400">
                  <a:moveTo>
                    <a:pt x="1083139" y="19748"/>
                  </a:moveTo>
                  <a:lnTo>
                    <a:pt x="1061674" y="19748"/>
                  </a:lnTo>
                  <a:lnTo>
                    <a:pt x="1061674" y="95829"/>
                  </a:lnTo>
                  <a:lnTo>
                    <a:pt x="1083139" y="95829"/>
                  </a:lnTo>
                  <a:lnTo>
                    <a:pt x="1083139" y="19748"/>
                  </a:lnTo>
                  <a:close/>
                </a:path>
                <a:path w="1168400" h="152400">
                  <a:moveTo>
                    <a:pt x="1142321" y="38009"/>
                  </a:moveTo>
                  <a:lnTo>
                    <a:pt x="1119337" y="38009"/>
                  </a:lnTo>
                  <a:lnTo>
                    <a:pt x="1119337" y="129608"/>
                  </a:lnTo>
                  <a:lnTo>
                    <a:pt x="1142321" y="129608"/>
                  </a:lnTo>
                  <a:lnTo>
                    <a:pt x="1142321" y="38009"/>
                  </a:lnTo>
                  <a:close/>
                </a:path>
                <a:path w="1168400" h="152400">
                  <a:moveTo>
                    <a:pt x="1167880" y="19748"/>
                  </a:moveTo>
                  <a:lnTo>
                    <a:pt x="1093778" y="19748"/>
                  </a:lnTo>
                  <a:lnTo>
                    <a:pt x="1093778" y="38009"/>
                  </a:lnTo>
                  <a:lnTo>
                    <a:pt x="1167880" y="38009"/>
                  </a:lnTo>
                  <a:lnTo>
                    <a:pt x="1167880" y="19748"/>
                  </a:lnTo>
                  <a:close/>
                </a:path>
                <a:path w="1168400" h="152400">
                  <a:moveTo>
                    <a:pt x="22187" y="99860"/>
                  </a:moveTo>
                  <a:lnTo>
                    <a:pt x="0" y="99860"/>
                  </a:lnTo>
                  <a:lnTo>
                    <a:pt x="1666" y="114624"/>
                  </a:lnTo>
                  <a:lnTo>
                    <a:pt x="6960" y="124237"/>
                  </a:lnTo>
                  <a:lnTo>
                    <a:pt x="16326" y="129451"/>
                  </a:lnTo>
                  <a:lnTo>
                    <a:pt x="30208" y="131022"/>
                  </a:lnTo>
                  <a:lnTo>
                    <a:pt x="44934" y="129217"/>
                  </a:lnTo>
                  <a:lnTo>
                    <a:pt x="55689" y="123547"/>
                  </a:lnTo>
                  <a:lnTo>
                    <a:pt x="61391" y="114970"/>
                  </a:lnTo>
                  <a:lnTo>
                    <a:pt x="21873" y="114970"/>
                  </a:lnTo>
                  <a:lnTo>
                    <a:pt x="22187" y="107106"/>
                  </a:lnTo>
                  <a:lnTo>
                    <a:pt x="22187" y="99860"/>
                  </a:lnTo>
                  <a:close/>
                </a:path>
                <a:path w="1168400" h="152400">
                  <a:moveTo>
                    <a:pt x="60990" y="34396"/>
                  </a:moveTo>
                  <a:lnTo>
                    <a:pt x="39653" y="34396"/>
                  </a:lnTo>
                  <a:lnTo>
                    <a:pt x="40511" y="40846"/>
                  </a:lnTo>
                  <a:lnTo>
                    <a:pt x="40579" y="47611"/>
                  </a:lnTo>
                  <a:lnTo>
                    <a:pt x="39680" y="56515"/>
                  </a:lnTo>
                  <a:lnTo>
                    <a:pt x="36582" y="61520"/>
                  </a:lnTo>
                  <a:lnTo>
                    <a:pt x="30771" y="63546"/>
                  </a:lnTo>
                  <a:lnTo>
                    <a:pt x="21716" y="63673"/>
                  </a:lnTo>
                  <a:lnTo>
                    <a:pt x="21716" y="81138"/>
                  </a:lnTo>
                  <a:lnTo>
                    <a:pt x="31440" y="81534"/>
                  </a:lnTo>
                  <a:lnTo>
                    <a:pt x="37805" y="83596"/>
                  </a:lnTo>
                  <a:lnTo>
                    <a:pt x="41279" y="88639"/>
                  </a:lnTo>
                  <a:lnTo>
                    <a:pt x="42333" y="97976"/>
                  </a:lnTo>
                  <a:lnTo>
                    <a:pt x="42213" y="107106"/>
                  </a:lnTo>
                  <a:lnTo>
                    <a:pt x="41548" y="114970"/>
                  </a:lnTo>
                  <a:lnTo>
                    <a:pt x="61391" y="114970"/>
                  </a:lnTo>
                  <a:lnTo>
                    <a:pt x="62281" y="113630"/>
                  </a:lnTo>
                  <a:lnTo>
                    <a:pt x="64402" y="99860"/>
                  </a:lnTo>
                  <a:lnTo>
                    <a:pt x="64449" y="97976"/>
                  </a:lnTo>
                  <a:lnTo>
                    <a:pt x="63928" y="89896"/>
                  </a:lnTo>
                  <a:lnTo>
                    <a:pt x="61547" y="81922"/>
                  </a:lnTo>
                  <a:lnTo>
                    <a:pt x="56481" y="75840"/>
                  </a:lnTo>
                  <a:lnTo>
                    <a:pt x="47831" y="72322"/>
                  </a:lnTo>
                  <a:lnTo>
                    <a:pt x="47831" y="72008"/>
                  </a:lnTo>
                  <a:lnTo>
                    <a:pt x="55216" y="68928"/>
                  </a:lnTo>
                  <a:lnTo>
                    <a:pt x="59795" y="63056"/>
                  </a:lnTo>
                  <a:lnTo>
                    <a:pt x="62130" y="55562"/>
                  </a:lnTo>
                  <a:lnTo>
                    <a:pt x="62783" y="47611"/>
                  </a:lnTo>
                  <a:lnTo>
                    <a:pt x="60990" y="34396"/>
                  </a:lnTo>
                  <a:close/>
                </a:path>
                <a:path w="1168400" h="152400">
                  <a:moveTo>
                    <a:pt x="32731" y="18344"/>
                  </a:moveTo>
                  <a:lnTo>
                    <a:pt x="21716" y="18344"/>
                  </a:lnTo>
                  <a:lnTo>
                    <a:pt x="13842" y="19915"/>
                  </a:lnTo>
                  <a:lnTo>
                    <a:pt x="8806" y="24166"/>
                  </a:lnTo>
                  <a:lnTo>
                    <a:pt x="3769" y="28575"/>
                  </a:lnTo>
                  <a:lnTo>
                    <a:pt x="1256" y="35810"/>
                  </a:lnTo>
                  <a:lnTo>
                    <a:pt x="1256" y="47139"/>
                  </a:lnTo>
                  <a:lnTo>
                    <a:pt x="23444" y="47139"/>
                  </a:lnTo>
                  <a:lnTo>
                    <a:pt x="23444" y="40846"/>
                  </a:lnTo>
                  <a:lnTo>
                    <a:pt x="24072" y="34396"/>
                  </a:lnTo>
                  <a:lnTo>
                    <a:pt x="60990" y="34396"/>
                  </a:lnTo>
                  <a:lnTo>
                    <a:pt x="60965" y="34207"/>
                  </a:lnTo>
                  <a:lnTo>
                    <a:pt x="55430" y="25128"/>
                  </a:lnTo>
                  <a:lnTo>
                    <a:pt x="46059" y="19974"/>
                  </a:lnTo>
                  <a:lnTo>
                    <a:pt x="32731" y="18344"/>
                  </a:lnTo>
                  <a:close/>
                </a:path>
                <a:path w="1168400" h="152400">
                  <a:moveTo>
                    <a:pt x="99169" y="19748"/>
                  </a:moveTo>
                  <a:lnTo>
                    <a:pt x="76196" y="19748"/>
                  </a:lnTo>
                  <a:lnTo>
                    <a:pt x="76196" y="129608"/>
                  </a:lnTo>
                  <a:lnTo>
                    <a:pt x="99169" y="129608"/>
                  </a:lnTo>
                  <a:lnTo>
                    <a:pt x="99169" y="77662"/>
                  </a:lnTo>
                  <a:lnTo>
                    <a:pt x="123263" y="77662"/>
                  </a:lnTo>
                  <a:lnTo>
                    <a:pt x="120928" y="73390"/>
                  </a:lnTo>
                  <a:lnTo>
                    <a:pt x="122236" y="71107"/>
                  </a:lnTo>
                  <a:lnTo>
                    <a:pt x="99169" y="71107"/>
                  </a:lnTo>
                  <a:lnTo>
                    <a:pt x="99169" y="19748"/>
                  </a:lnTo>
                  <a:close/>
                </a:path>
                <a:path w="1168400" h="152400">
                  <a:moveTo>
                    <a:pt x="123263" y="77662"/>
                  </a:moveTo>
                  <a:lnTo>
                    <a:pt x="99473" y="77662"/>
                  </a:lnTo>
                  <a:lnTo>
                    <a:pt x="125797" y="129608"/>
                  </a:lnTo>
                  <a:lnTo>
                    <a:pt x="151660" y="129608"/>
                  </a:lnTo>
                  <a:lnTo>
                    <a:pt x="123263" y="77662"/>
                  </a:lnTo>
                  <a:close/>
                </a:path>
                <a:path w="1168400" h="152400">
                  <a:moveTo>
                    <a:pt x="151660" y="19748"/>
                  </a:moveTo>
                  <a:lnTo>
                    <a:pt x="126404" y="19748"/>
                  </a:lnTo>
                  <a:lnTo>
                    <a:pt x="99473" y="71107"/>
                  </a:lnTo>
                  <a:lnTo>
                    <a:pt x="122236" y="71107"/>
                  </a:lnTo>
                  <a:lnTo>
                    <a:pt x="151660" y="19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51776" y="5178502"/>
              <a:ext cx="96007" cy="960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471056" y="5964020"/>
            <a:ext cx="949395" cy="722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7461250" y="9212310"/>
            <a:ext cx="1109345" cy="1109345"/>
            <a:chOff x="7595969" y="8710396"/>
            <a:chExt cx="1109345" cy="1109345"/>
          </a:xfrm>
        </p:grpSpPr>
        <p:sp>
          <p:nvSpPr>
            <p:cNvPr id="18" name="object 18"/>
            <p:cNvSpPr/>
            <p:nvPr/>
          </p:nvSpPr>
          <p:spPr>
            <a:xfrm>
              <a:off x="7827588" y="9275855"/>
              <a:ext cx="105609" cy="802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27598" y="9162075"/>
              <a:ext cx="93913" cy="716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95959" y="8710402"/>
              <a:ext cx="1109345" cy="1109345"/>
            </a:xfrm>
            <a:custGeom>
              <a:avLst/>
              <a:gdLst/>
              <a:ahLst/>
              <a:cxnLst/>
              <a:rect l="l" t="t" r="r" b="b"/>
              <a:pathLst>
                <a:path w="1109345" h="1109345">
                  <a:moveTo>
                    <a:pt x="1050086" y="553199"/>
                  </a:moveTo>
                  <a:lnTo>
                    <a:pt x="1047826" y="506209"/>
                  </a:lnTo>
                  <a:lnTo>
                    <a:pt x="1041209" y="459219"/>
                  </a:lnTo>
                  <a:lnTo>
                    <a:pt x="1030439" y="414769"/>
                  </a:lnTo>
                  <a:lnTo>
                    <a:pt x="1018603" y="381101"/>
                  </a:lnTo>
                  <a:lnTo>
                    <a:pt x="1018603" y="537959"/>
                  </a:lnTo>
                  <a:lnTo>
                    <a:pt x="1018603" y="544309"/>
                  </a:lnTo>
                  <a:lnTo>
                    <a:pt x="1017739" y="591299"/>
                  </a:lnTo>
                  <a:lnTo>
                    <a:pt x="1011415" y="642099"/>
                  </a:lnTo>
                  <a:lnTo>
                    <a:pt x="999832" y="692899"/>
                  </a:lnTo>
                  <a:lnTo>
                    <a:pt x="983145" y="739889"/>
                  </a:lnTo>
                  <a:lnTo>
                    <a:pt x="961478" y="785609"/>
                  </a:lnTo>
                  <a:lnTo>
                    <a:pt x="934961" y="828789"/>
                  </a:lnTo>
                  <a:lnTo>
                    <a:pt x="903719" y="869429"/>
                  </a:lnTo>
                  <a:lnTo>
                    <a:pt x="868438" y="906259"/>
                  </a:lnTo>
                  <a:lnTo>
                    <a:pt x="830046" y="936739"/>
                  </a:lnTo>
                  <a:lnTo>
                    <a:pt x="788885" y="963409"/>
                  </a:lnTo>
                  <a:lnTo>
                    <a:pt x="745312" y="984999"/>
                  </a:lnTo>
                  <a:lnTo>
                    <a:pt x="699655" y="1000239"/>
                  </a:lnTo>
                  <a:lnTo>
                    <a:pt x="652259" y="1010399"/>
                  </a:lnTo>
                  <a:lnTo>
                    <a:pt x="603478" y="1015479"/>
                  </a:lnTo>
                  <a:lnTo>
                    <a:pt x="602843" y="996429"/>
                  </a:lnTo>
                  <a:lnTo>
                    <a:pt x="649389" y="992619"/>
                  </a:lnTo>
                  <a:lnTo>
                    <a:pt x="694613" y="982459"/>
                  </a:lnTo>
                  <a:lnTo>
                    <a:pt x="738187" y="967219"/>
                  </a:lnTo>
                  <a:lnTo>
                    <a:pt x="779805" y="946899"/>
                  </a:lnTo>
                  <a:lnTo>
                    <a:pt x="819111" y="921499"/>
                  </a:lnTo>
                  <a:lnTo>
                    <a:pt x="855789" y="892289"/>
                  </a:lnTo>
                  <a:lnTo>
                    <a:pt x="889508" y="856729"/>
                  </a:lnTo>
                  <a:lnTo>
                    <a:pt x="919480" y="818629"/>
                  </a:lnTo>
                  <a:lnTo>
                    <a:pt x="944930" y="776719"/>
                  </a:lnTo>
                  <a:lnTo>
                    <a:pt x="965733" y="733539"/>
                  </a:lnTo>
                  <a:lnTo>
                    <a:pt x="981748" y="686549"/>
                  </a:lnTo>
                  <a:lnTo>
                    <a:pt x="992860" y="639559"/>
                  </a:lnTo>
                  <a:lnTo>
                    <a:pt x="998778" y="591299"/>
                  </a:lnTo>
                  <a:lnTo>
                    <a:pt x="999769" y="544309"/>
                  </a:lnTo>
                  <a:lnTo>
                    <a:pt x="999744" y="537959"/>
                  </a:lnTo>
                  <a:lnTo>
                    <a:pt x="999109" y="530339"/>
                  </a:lnTo>
                  <a:lnTo>
                    <a:pt x="995807" y="490969"/>
                  </a:lnTo>
                  <a:lnTo>
                    <a:pt x="992911" y="475729"/>
                  </a:lnTo>
                  <a:lnTo>
                    <a:pt x="987132" y="445249"/>
                  </a:lnTo>
                  <a:lnTo>
                    <a:pt x="975194" y="404609"/>
                  </a:lnTo>
                  <a:lnTo>
                    <a:pt x="974077" y="400799"/>
                  </a:lnTo>
                  <a:lnTo>
                    <a:pt x="970864" y="392722"/>
                  </a:lnTo>
                  <a:lnTo>
                    <a:pt x="970864" y="591299"/>
                  </a:lnTo>
                  <a:lnTo>
                    <a:pt x="966673" y="643369"/>
                  </a:lnTo>
                  <a:lnTo>
                    <a:pt x="955395" y="694169"/>
                  </a:lnTo>
                  <a:lnTo>
                    <a:pt x="937272" y="742429"/>
                  </a:lnTo>
                  <a:lnTo>
                    <a:pt x="912507" y="786879"/>
                  </a:lnTo>
                  <a:lnTo>
                    <a:pt x="881354" y="830059"/>
                  </a:lnTo>
                  <a:lnTo>
                    <a:pt x="844029" y="868159"/>
                  </a:lnTo>
                  <a:lnTo>
                    <a:pt x="802347" y="902449"/>
                  </a:lnTo>
                  <a:lnTo>
                    <a:pt x="757008" y="929119"/>
                  </a:lnTo>
                  <a:lnTo>
                    <a:pt x="708507" y="951979"/>
                  </a:lnTo>
                  <a:lnTo>
                    <a:pt x="657390" y="967219"/>
                  </a:lnTo>
                  <a:lnTo>
                    <a:pt x="604177" y="977379"/>
                  </a:lnTo>
                  <a:lnTo>
                    <a:pt x="549363" y="979919"/>
                  </a:lnTo>
                  <a:lnTo>
                    <a:pt x="544296" y="979919"/>
                  </a:lnTo>
                  <a:lnTo>
                    <a:pt x="495147" y="977379"/>
                  </a:lnTo>
                  <a:lnTo>
                    <a:pt x="447700" y="968489"/>
                  </a:lnTo>
                  <a:lnTo>
                    <a:pt x="402285" y="955789"/>
                  </a:lnTo>
                  <a:lnTo>
                    <a:pt x="359194" y="938009"/>
                  </a:lnTo>
                  <a:lnTo>
                    <a:pt x="318757" y="916419"/>
                  </a:lnTo>
                  <a:lnTo>
                    <a:pt x="281292" y="891019"/>
                  </a:lnTo>
                  <a:lnTo>
                    <a:pt x="247103" y="861809"/>
                  </a:lnTo>
                  <a:lnTo>
                    <a:pt x="216509" y="828789"/>
                  </a:lnTo>
                  <a:lnTo>
                    <a:pt x="189852" y="793229"/>
                  </a:lnTo>
                  <a:lnTo>
                    <a:pt x="167411" y="755129"/>
                  </a:lnTo>
                  <a:lnTo>
                    <a:pt x="149517" y="714489"/>
                  </a:lnTo>
                  <a:lnTo>
                    <a:pt x="136499" y="672579"/>
                  </a:lnTo>
                  <a:lnTo>
                    <a:pt x="128651" y="628129"/>
                  </a:lnTo>
                  <a:lnTo>
                    <a:pt x="126301" y="582409"/>
                  </a:lnTo>
                  <a:lnTo>
                    <a:pt x="135712" y="582409"/>
                  </a:lnTo>
                  <a:lnTo>
                    <a:pt x="138010" y="626859"/>
                  </a:lnTo>
                  <a:lnTo>
                    <a:pt x="145681" y="670039"/>
                  </a:lnTo>
                  <a:lnTo>
                    <a:pt x="158419" y="711949"/>
                  </a:lnTo>
                  <a:lnTo>
                    <a:pt x="175907" y="751319"/>
                  </a:lnTo>
                  <a:lnTo>
                    <a:pt x="197840" y="788149"/>
                  </a:lnTo>
                  <a:lnTo>
                    <a:pt x="223926" y="823709"/>
                  </a:lnTo>
                  <a:lnTo>
                    <a:pt x="253822" y="855459"/>
                  </a:lnTo>
                  <a:lnTo>
                    <a:pt x="287248" y="883399"/>
                  </a:lnTo>
                  <a:lnTo>
                    <a:pt x="323888" y="908799"/>
                  </a:lnTo>
                  <a:lnTo>
                    <a:pt x="363423" y="930389"/>
                  </a:lnTo>
                  <a:lnTo>
                    <a:pt x="405549" y="946899"/>
                  </a:lnTo>
                  <a:lnTo>
                    <a:pt x="449961" y="959599"/>
                  </a:lnTo>
                  <a:lnTo>
                    <a:pt x="496341" y="967219"/>
                  </a:lnTo>
                  <a:lnTo>
                    <a:pt x="544398" y="971029"/>
                  </a:lnTo>
                  <a:lnTo>
                    <a:pt x="598766" y="968489"/>
                  </a:lnTo>
                  <a:lnTo>
                    <a:pt x="651713" y="959599"/>
                  </a:lnTo>
                  <a:lnTo>
                    <a:pt x="702652" y="943089"/>
                  </a:lnTo>
                  <a:lnTo>
                    <a:pt x="751027" y="921499"/>
                  </a:lnTo>
                  <a:lnTo>
                    <a:pt x="796226" y="894829"/>
                  </a:lnTo>
                  <a:lnTo>
                    <a:pt x="837679" y="861809"/>
                  </a:lnTo>
                  <a:lnTo>
                    <a:pt x="874102" y="823709"/>
                  </a:lnTo>
                  <a:lnTo>
                    <a:pt x="904494" y="781799"/>
                  </a:lnTo>
                  <a:lnTo>
                    <a:pt x="928662" y="737349"/>
                  </a:lnTo>
                  <a:lnTo>
                    <a:pt x="945362" y="694169"/>
                  </a:lnTo>
                  <a:lnTo>
                    <a:pt x="946353" y="691629"/>
                  </a:lnTo>
                  <a:lnTo>
                    <a:pt x="957351" y="642099"/>
                  </a:lnTo>
                  <a:lnTo>
                    <a:pt x="961453" y="591299"/>
                  </a:lnTo>
                  <a:lnTo>
                    <a:pt x="970864" y="591299"/>
                  </a:lnTo>
                  <a:lnTo>
                    <a:pt x="970864" y="392722"/>
                  </a:lnTo>
                  <a:lnTo>
                    <a:pt x="956919" y="357619"/>
                  </a:lnTo>
                  <a:lnTo>
                    <a:pt x="935926" y="318249"/>
                  </a:lnTo>
                  <a:lnTo>
                    <a:pt x="911364" y="280149"/>
                  </a:lnTo>
                  <a:lnTo>
                    <a:pt x="885901" y="248831"/>
                  </a:lnTo>
                  <a:lnTo>
                    <a:pt x="885901" y="530339"/>
                  </a:lnTo>
                  <a:lnTo>
                    <a:pt x="885901" y="673849"/>
                  </a:lnTo>
                  <a:lnTo>
                    <a:pt x="875131" y="677659"/>
                  </a:lnTo>
                  <a:lnTo>
                    <a:pt x="863841" y="682739"/>
                  </a:lnTo>
                  <a:lnTo>
                    <a:pt x="852030" y="686549"/>
                  </a:lnTo>
                  <a:lnTo>
                    <a:pt x="839724" y="689089"/>
                  </a:lnTo>
                  <a:lnTo>
                    <a:pt x="826681" y="691629"/>
                  </a:lnTo>
                  <a:lnTo>
                    <a:pt x="797750" y="694169"/>
                  </a:lnTo>
                  <a:lnTo>
                    <a:pt x="765454" y="694169"/>
                  </a:lnTo>
                  <a:lnTo>
                    <a:pt x="734872" y="689089"/>
                  </a:lnTo>
                  <a:lnTo>
                    <a:pt x="731329" y="687819"/>
                  </a:lnTo>
                  <a:lnTo>
                    <a:pt x="720686" y="684009"/>
                  </a:lnTo>
                  <a:lnTo>
                    <a:pt x="683564" y="663689"/>
                  </a:lnTo>
                  <a:lnTo>
                    <a:pt x="655459" y="633209"/>
                  </a:lnTo>
                  <a:lnTo>
                    <a:pt x="637298" y="593839"/>
                  </a:lnTo>
                  <a:lnTo>
                    <a:pt x="631050" y="549389"/>
                  </a:lnTo>
                  <a:lnTo>
                    <a:pt x="631774" y="532879"/>
                  </a:lnTo>
                  <a:lnTo>
                    <a:pt x="642543" y="489699"/>
                  </a:lnTo>
                  <a:lnTo>
                    <a:pt x="664616" y="454139"/>
                  </a:lnTo>
                  <a:lnTo>
                    <a:pt x="695972" y="427469"/>
                  </a:lnTo>
                  <a:lnTo>
                    <a:pt x="735393" y="410959"/>
                  </a:lnTo>
                  <a:lnTo>
                    <a:pt x="780681" y="404609"/>
                  </a:lnTo>
                  <a:lnTo>
                    <a:pt x="812393" y="407149"/>
                  </a:lnTo>
                  <a:lnTo>
                    <a:pt x="854354" y="419849"/>
                  </a:lnTo>
                  <a:lnTo>
                    <a:pt x="876465" y="432549"/>
                  </a:lnTo>
                  <a:lnTo>
                    <a:pt x="885507" y="438899"/>
                  </a:lnTo>
                  <a:lnTo>
                    <a:pt x="851611" y="475729"/>
                  </a:lnTo>
                  <a:lnTo>
                    <a:pt x="845820" y="470649"/>
                  </a:lnTo>
                  <a:lnTo>
                    <a:pt x="838987" y="465569"/>
                  </a:lnTo>
                  <a:lnTo>
                    <a:pt x="802462" y="450329"/>
                  </a:lnTo>
                  <a:lnTo>
                    <a:pt x="781075" y="447789"/>
                  </a:lnTo>
                  <a:lnTo>
                    <a:pt x="760272" y="450329"/>
                  </a:lnTo>
                  <a:lnTo>
                    <a:pt x="725106" y="465569"/>
                  </a:lnTo>
                  <a:lnTo>
                    <a:pt x="695794" y="499859"/>
                  </a:lnTo>
                  <a:lnTo>
                    <a:pt x="685634" y="537959"/>
                  </a:lnTo>
                  <a:lnTo>
                    <a:pt x="685203" y="549389"/>
                  </a:lnTo>
                  <a:lnTo>
                    <a:pt x="685634" y="559549"/>
                  </a:lnTo>
                  <a:lnTo>
                    <a:pt x="695807" y="598919"/>
                  </a:lnTo>
                  <a:lnTo>
                    <a:pt x="725551" y="634479"/>
                  </a:lnTo>
                  <a:lnTo>
                    <a:pt x="733590" y="638289"/>
                  </a:lnTo>
                  <a:lnTo>
                    <a:pt x="742302" y="643369"/>
                  </a:lnTo>
                  <a:lnTo>
                    <a:pt x="751674" y="645909"/>
                  </a:lnTo>
                  <a:lnTo>
                    <a:pt x="761644" y="648449"/>
                  </a:lnTo>
                  <a:lnTo>
                    <a:pt x="783424" y="650989"/>
                  </a:lnTo>
                  <a:lnTo>
                    <a:pt x="812939" y="648449"/>
                  </a:lnTo>
                  <a:lnTo>
                    <a:pt x="826160" y="644639"/>
                  </a:lnTo>
                  <a:lnTo>
                    <a:pt x="838365" y="640829"/>
                  </a:lnTo>
                  <a:lnTo>
                    <a:pt x="838365" y="570979"/>
                  </a:lnTo>
                  <a:lnTo>
                    <a:pt x="780300" y="570979"/>
                  </a:lnTo>
                  <a:lnTo>
                    <a:pt x="780300" y="530339"/>
                  </a:lnTo>
                  <a:lnTo>
                    <a:pt x="885901" y="530339"/>
                  </a:lnTo>
                  <a:lnTo>
                    <a:pt x="885901" y="248831"/>
                  </a:lnTo>
                  <a:lnTo>
                    <a:pt x="852563" y="215379"/>
                  </a:lnTo>
                  <a:lnTo>
                    <a:pt x="818857" y="187439"/>
                  </a:lnTo>
                  <a:lnTo>
                    <a:pt x="782650" y="163309"/>
                  </a:lnTo>
                  <a:lnTo>
                    <a:pt x="744181" y="144259"/>
                  </a:lnTo>
                  <a:lnTo>
                    <a:pt x="703732" y="129019"/>
                  </a:lnTo>
                  <a:lnTo>
                    <a:pt x="661568" y="117589"/>
                  </a:lnTo>
                  <a:lnTo>
                    <a:pt x="624039" y="112128"/>
                  </a:lnTo>
                  <a:lnTo>
                    <a:pt x="624039" y="412229"/>
                  </a:lnTo>
                  <a:lnTo>
                    <a:pt x="624039" y="454139"/>
                  </a:lnTo>
                  <a:lnTo>
                    <a:pt x="539483" y="454139"/>
                  </a:lnTo>
                  <a:lnTo>
                    <a:pt x="539483" y="687819"/>
                  </a:lnTo>
                  <a:lnTo>
                    <a:pt x="490385" y="687819"/>
                  </a:lnTo>
                  <a:lnTo>
                    <a:pt x="490385" y="454139"/>
                  </a:lnTo>
                  <a:lnTo>
                    <a:pt x="405815" y="454139"/>
                  </a:lnTo>
                  <a:lnTo>
                    <a:pt x="405815" y="412229"/>
                  </a:lnTo>
                  <a:lnTo>
                    <a:pt x="624039" y="412229"/>
                  </a:lnTo>
                  <a:lnTo>
                    <a:pt x="624039" y="112128"/>
                  </a:lnTo>
                  <a:lnTo>
                    <a:pt x="617943" y="111239"/>
                  </a:lnTo>
                  <a:lnTo>
                    <a:pt x="573125" y="109969"/>
                  </a:lnTo>
                  <a:lnTo>
                    <a:pt x="572477" y="90919"/>
                  </a:lnTo>
                  <a:lnTo>
                    <a:pt x="619493" y="92189"/>
                  </a:lnTo>
                  <a:lnTo>
                    <a:pt x="665226" y="98539"/>
                  </a:lnTo>
                  <a:lnTo>
                    <a:pt x="709396" y="109969"/>
                  </a:lnTo>
                  <a:lnTo>
                    <a:pt x="751725" y="126479"/>
                  </a:lnTo>
                  <a:lnTo>
                    <a:pt x="791972" y="146799"/>
                  </a:lnTo>
                  <a:lnTo>
                    <a:pt x="829830" y="172199"/>
                  </a:lnTo>
                  <a:lnTo>
                    <a:pt x="865047" y="201409"/>
                  </a:lnTo>
                  <a:lnTo>
                    <a:pt x="897331" y="233159"/>
                  </a:lnTo>
                  <a:lnTo>
                    <a:pt x="926426" y="268719"/>
                  </a:lnTo>
                  <a:lnTo>
                    <a:pt x="952068" y="308089"/>
                  </a:lnTo>
                  <a:lnTo>
                    <a:pt x="973963" y="349999"/>
                  </a:lnTo>
                  <a:lnTo>
                    <a:pt x="991844" y="394449"/>
                  </a:lnTo>
                  <a:lnTo>
                    <a:pt x="1005446" y="440169"/>
                  </a:lnTo>
                  <a:lnTo>
                    <a:pt x="1014488" y="488429"/>
                  </a:lnTo>
                  <a:lnTo>
                    <a:pt x="1018603" y="537959"/>
                  </a:lnTo>
                  <a:lnTo>
                    <a:pt x="1018603" y="381101"/>
                  </a:lnTo>
                  <a:lnTo>
                    <a:pt x="997229" y="330949"/>
                  </a:lnTo>
                  <a:lnTo>
                    <a:pt x="975220" y="292849"/>
                  </a:lnTo>
                  <a:lnTo>
                    <a:pt x="949883" y="256019"/>
                  </a:lnTo>
                  <a:lnTo>
                    <a:pt x="921423" y="221729"/>
                  </a:lnTo>
                  <a:lnTo>
                    <a:pt x="890041" y="189979"/>
                  </a:lnTo>
                  <a:lnTo>
                    <a:pt x="855954" y="162039"/>
                  </a:lnTo>
                  <a:lnTo>
                    <a:pt x="819378" y="136639"/>
                  </a:lnTo>
                  <a:lnTo>
                    <a:pt x="780503" y="115049"/>
                  </a:lnTo>
                  <a:lnTo>
                    <a:pt x="739533" y="95999"/>
                  </a:lnTo>
                  <a:lnTo>
                    <a:pt x="696696" y="82029"/>
                  </a:lnTo>
                  <a:lnTo>
                    <a:pt x="652183" y="70599"/>
                  </a:lnTo>
                  <a:lnTo>
                    <a:pt x="606221" y="64249"/>
                  </a:lnTo>
                  <a:lnTo>
                    <a:pt x="558990" y="61709"/>
                  </a:lnTo>
                  <a:lnTo>
                    <a:pt x="511759" y="64249"/>
                  </a:lnTo>
                  <a:lnTo>
                    <a:pt x="465785" y="70599"/>
                  </a:lnTo>
                  <a:lnTo>
                    <a:pt x="421284" y="82029"/>
                  </a:lnTo>
                  <a:lnTo>
                    <a:pt x="386334" y="93433"/>
                  </a:lnTo>
                  <a:lnTo>
                    <a:pt x="386334" y="607809"/>
                  </a:lnTo>
                  <a:lnTo>
                    <a:pt x="385775" y="617969"/>
                  </a:lnTo>
                  <a:lnTo>
                    <a:pt x="384098" y="628129"/>
                  </a:lnTo>
                  <a:lnTo>
                    <a:pt x="381292" y="637019"/>
                  </a:lnTo>
                  <a:lnTo>
                    <a:pt x="377367" y="645909"/>
                  </a:lnTo>
                  <a:lnTo>
                    <a:pt x="372541" y="652259"/>
                  </a:lnTo>
                  <a:lnTo>
                    <a:pt x="366991" y="659879"/>
                  </a:lnTo>
                  <a:lnTo>
                    <a:pt x="360756" y="664959"/>
                  </a:lnTo>
                  <a:lnTo>
                    <a:pt x="353796" y="670039"/>
                  </a:lnTo>
                  <a:lnTo>
                    <a:pt x="346214" y="675119"/>
                  </a:lnTo>
                  <a:lnTo>
                    <a:pt x="338112" y="677659"/>
                  </a:lnTo>
                  <a:lnTo>
                    <a:pt x="329463" y="681469"/>
                  </a:lnTo>
                  <a:lnTo>
                    <a:pt x="320281" y="684009"/>
                  </a:lnTo>
                  <a:lnTo>
                    <a:pt x="291604" y="687819"/>
                  </a:lnTo>
                  <a:lnTo>
                    <a:pt x="182524" y="687819"/>
                  </a:lnTo>
                  <a:lnTo>
                    <a:pt x="182524" y="582409"/>
                  </a:lnTo>
                  <a:lnTo>
                    <a:pt x="182524" y="412229"/>
                  </a:lnTo>
                  <a:lnTo>
                    <a:pt x="305574" y="412229"/>
                  </a:lnTo>
                  <a:lnTo>
                    <a:pt x="313245" y="413499"/>
                  </a:lnTo>
                  <a:lnTo>
                    <a:pt x="320878" y="416039"/>
                  </a:lnTo>
                  <a:lnTo>
                    <a:pt x="328269" y="417309"/>
                  </a:lnTo>
                  <a:lnTo>
                    <a:pt x="363258" y="442709"/>
                  </a:lnTo>
                  <a:lnTo>
                    <a:pt x="374650" y="480809"/>
                  </a:lnTo>
                  <a:lnTo>
                    <a:pt x="373824" y="492239"/>
                  </a:lnTo>
                  <a:lnTo>
                    <a:pt x="354253" y="526529"/>
                  </a:lnTo>
                  <a:lnTo>
                    <a:pt x="326707" y="541769"/>
                  </a:lnTo>
                  <a:lnTo>
                    <a:pt x="339178" y="544309"/>
                  </a:lnTo>
                  <a:lnTo>
                    <a:pt x="376910" y="572249"/>
                  </a:lnTo>
                  <a:lnTo>
                    <a:pt x="386334" y="607809"/>
                  </a:lnTo>
                  <a:lnTo>
                    <a:pt x="386334" y="93433"/>
                  </a:lnTo>
                  <a:lnTo>
                    <a:pt x="337477" y="115049"/>
                  </a:lnTo>
                  <a:lnTo>
                    <a:pt x="298602" y="136639"/>
                  </a:lnTo>
                  <a:lnTo>
                    <a:pt x="262013" y="162039"/>
                  </a:lnTo>
                  <a:lnTo>
                    <a:pt x="227926" y="189979"/>
                  </a:lnTo>
                  <a:lnTo>
                    <a:pt x="196557" y="221729"/>
                  </a:lnTo>
                  <a:lnTo>
                    <a:pt x="168097" y="256019"/>
                  </a:lnTo>
                  <a:lnTo>
                    <a:pt x="142748" y="292849"/>
                  </a:lnTo>
                  <a:lnTo>
                    <a:pt x="120738" y="330949"/>
                  </a:lnTo>
                  <a:lnTo>
                    <a:pt x="102260" y="372859"/>
                  </a:lnTo>
                  <a:lnTo>
                    <a:pt x="87528" y="414769"/>
                  </a:lnTo>
                  <a:lnTo>
                    <a:pt x="76758" y="459219"/>
                  </a:lnTo>
                  <a:lnTo>
                    <a:pt x="70142" y="506209"/>
                  </a:lnTo>
                  <a:lnTo>
                    <a:pt x="68072" y="549389"/>
                  </a:lnTo>
                  <a:lnTo>
                    <a:pt x="67945" y="554469"/>
                  </a:lnTo>
                  <a:lnTo>
                    <a:pt x="70142" y="600189"/>
                  </a:lnTo>
                  <a:lnTo>
                    <a:pt x="76758" y="645909"/>
                  </a:lnTo>
                  <a:lnTo>
                    <a:pt x="87528" y="690359"/>
                  </a:lnTo>
                  <a:lnTo>
                    <a:pt x="102260" y="733539"/>
                  </a:lnTo>
                  <a:lnTo>
                    <a:pt x="120738" y="774179"/>
                  </a:lnTo>
                  <a:lnTo>
                    <a:pt x="142748" y="813549"/>
                  </a:lnTo>
                  <a:lnTo>
                    <a:pt x="168097" y="850379"/>
                  </a:lnTo>
                  <a:lnTo>
                    <a:pt x="196557" y="883399"/>
                  </a:lnTo>
                  <a:lnTo>
                    <a:pt x="227926" y="915149"/>
                  </a:lnTo>
                  <a:lnTo>
                    <a:pt x="262013" y="944359"/>
                  </a:lnTo>
                  <a:lnTo>
                    <a:pt x="298602" y="969759"/>
                  </a:lnTo>
                  <a:lnTo>
                    <a:pt x="337477" y="991349"/>
                  </a:lnTo>
                  <a:lnTo>
                    <a:pt x="378434" y="1009129"/>
                  </a:lnTo>
                  <a:lnTo>
                    <a:pt x="421284" y="1024369"/>
                  </a:lnTo>
                  <a:lnTo>
                    <a:pt x="465785" y="1035799"/>
                  </a:lnTo>
                  <a:lnTo>
                    <a:pt x="511759" y="1042149"/>
                  </a:lnTo>
                  <a:lnTo>
                    <a:pt x="558990" y="1043419"/>
                  </a:lnTo>
                  <a:lnTo>
                    <a:pt x="606221" y="1042149"/>
                  </a:lnTo>
                  <a:lnTo>
                    <a:pt x="652183" y="1035799"/>
                  </a:lnTo>
                  <a:lnTo>
                    <a:pt x="696696" y="1024369"/>
                  </a:lnTo>
                  <a:lnTo>
                    <a:pt x="739533" y="1009129"/>
                  </a:lnTo>
                  <a:lnTo>
                    <a:pt x="780503" y="991349"/>
                  </a:lnTo>
                  <a:lnTo>
                    <a:pt x="819378" y="969759"/>
                  </a:lnTo>
                  <a:lnTo>
                    <a:pt x="855954" y="944359"/>
                  </a:lnTo>
                  <a:lnTo>
                    <a:pt x="890041" y="915149"/>
                  </a:lnTo>
                  <a:lnTo>
                    <a:pt x="921423" y="883399"/>
                  </a:lnTo>
                  <a:lnTo>
                    <a:pt x="949883" y="850379"/>
                  </a:lnTo>
                  <a:lnTo>
                    <a:pt x="975220" y="813549"/>
                  </a:lnTo>
                  <a:lnTo>
                    <a:pt x="997229" y="774179"/>
                  </a:lnTo>
                  <a:lnTo>
                    <a:pt x="1015707" y="733539"/>
                  </a:lnTo>
                  <a:lnTo>
                    <a:pt x="1030439" y="690359"/>
                  </a:lnTo>
                  <a:lnTo>
                    <a:pt x="1041209" y="645909"/>
                  </a:lnTo>
                  <a:lnTo>
                    <a:pt x="1047826" y="600189"/>
                  </a:lnTo>
                  <a:lnTo>
                    <a:pt x="1050086" y="553199"/>
                  </a:lnTo>
                  <a:close/>
                </a:path>
                <a:path w="1109345" h="1109345">
                  <a:moveTo>
                    <a:pt x="1109243" y="554621"/>
                  </a:moveTo>
                  <a:lnTo>
                    <a:pt x="1107198" y="506768"/>
                  </a:lnTo>
                  <a:lnTo>
                    <a:pt x="1101204" y="460044"/>
                  </a:lnTo>
                  <a:lnTo>
                    <a:pt x="1091412" y="414616"/>
                  </a:lnTo>
                  <a:lnTo>
                    <a:pt x="1078001" y="370649"/>
                  </a:lnTo>
                  <a:lnTo>
                    <a:pt x="1064209" y="336054"/>
                  </a:lnTo>
                  <a:lnTo>
                    <a:pt x="1064209" y="552323"/>
                  </a:lnTo>
                  <a:lnTo>
                    <a:pt x="1061897" y="600913"/>
                  </a:lnTo>
                  <a:lnTo>
                    <a:pt x="1055090" y="648208"/>
                  </a:lnTo>
                  <a:lnTo>
                    <a:pt x="1044003" y="694004"/>
                  </a:lnTo>
                  <a:lnTo>
                    <a:pt x="1028839" y="738073"/>
                  </a:lnTo>
                  <a:lnTo>
                    <a:pt x="1009840" y="780211"/>
                  </a:lnTo>
                  <a:lnTo>
                    <a:pt x="987196" y="820204"/>
                  </a:lnTo>
                  <a:lnTo>
                    <a:pt x="961123" y="857846"/>
                  </a:lnTo>
                  <a:lnTo>
                    <a:pt x="931849" y="892911"/>
                  </a:lnTo>
                  <a:lnTo>
                    <a:pt x="899566" y="925195"/>
                  </a:lnTo>
                  <a:lnTo>
                    <a:pt x="864501" y="954468"/>
                  </a:lnTo>
                  <a:lnTo>
                    <a:pt x="826871" y="980541"/>
                  </a:lnTo>
                  <a:lnTo>
                    <a:pt x="786879" y="1003185"/>
                  </a:lnTo>
                  <a:lnTo>
                    <a:pt x="744728" y="1022184"/>
                  </a:lnTo>
                  <a:lnTo>
                    <a:pt x="700659" y="1037348"/>
                  </a:lnTo>
                  <a:lnTo>
                    <a:pt x="654875" y="1048435"/>
                  </a:lnTo>
                  <a:lnTo>
                    <a:pt x="607580" y="1055243"/>
                  </a:lnTo>
                  <a:lnTo>
                    <a:pt x="558990" y="1057554"/>
                  </a:lnTo>
                  <a:lnTo>
                    <a:pt x="510400" y="1055243"/>
                  </a:lnTo>
                  <a:lnTo>
                    <a:pt x="463105" y="1048435"/>
                  </a:lnTo>
                  <a:lnTo>
                    <a:pt x="417322" y="1037348"/>
                  </a:lnTo>
                  <a:lnTo>
                    <a:pt x="373240" y="1022184"/>
                  </a:lnTo>
                  <a:lnTo>
                    <a:pt x="331101" y="1003185"/>
                  </a:lnTo>
                  <a:lnTo>
                    <a:pt x="291109" y="980541"/>
                  </a:lnTo>
                  <a:lnTo>
                    <a:pt x="253466" y="954468"/>
                  </a:lnTo>
                  <a:lnTo>
                    <a:pt x="218401" y="925195"/>
                  </a:lnTo>
                  <a:lnTo>
                    <a:pt x="186118" y="892911"/>
                  </a:lnTo>
                  <a:lnTo>
                    <a:pt x="156845" y="857846"/>
                  </a:lnTo>
                  <a:lnTo>
                    <a:pt x="130771" y="820204"/>
                  </a:lnTo>
                  <a:lnTo>
                    <a:pt x="108127" y="780211"/>
                  </a:lnTo>
                  <a:lnTo>
                    <a:pt x="89115" y="738073"/>
                  </a:lnTo>
                  <a:lnTo>
                    <a:pt x="73964" y="694004"/>
                  </a:lnTo>
                  <a:lnTo>
                    <a:pt x="62877" y="648208"/>
                  </a:lnTo>
                  <a:lnTo>
                    <a:pt x="56070" y="600913"/>
                  </a:lnTo>
                  <a:lnTo>
                    <a:pt x="53746" y="552323"/>
                  </a:lnTo>
                  <a:lnTo>
                    <a:pt x="56070" y="503745"/>
                  </a:lnTo>
                  <a:lnTo>
                    <a:pt x="62877" y="456450"/>
                  </a:lnTo>
                  <a:lnTo>
                    <a:pt x="73964" y="410654"/>
                  </a:lnTo>
                  <a:lnTo>
                    <a:pt x="89115" y="366585"/>
                  </a:lnTo>
                  <a:lnTo>
                    <a:pt x="108127" y="324446"/>
                  </a:lnTo>
                  <a:lnTo>
                    <a:pt x="130771" y="284441"/>
                  </a:lnTo>
                  <a:lnTo>
                    <a:pt x="156845" y="246811"/>
                  </a:lnTo>
                  <a:lnTo>
                    <a:pt x="186118" y="211747"/>
                  </a:lnTo>
                  <a:lnTo>
                    <a:pt x="218401" y="179463"/>
                  </a:lnTo>
                  <a:lnTo>
                    <a:pt x="253466" y="150177"/>
                  </a:lnTo>
                  <a:lnTo>
                    <a:pt x="291109" y="124104"/>
                  </a:lnTo>
                  <a:lnTo>
                    <a:pt x="331101" y="101460"/>
                  </a:lnTo>
                  <a:lnTo>
                    <a:pt x="373240" y="82461"/>
                  </a:lnTo>
                  <a:lnTo>
                    <a:pt x="417322" y="67297"/>
                  </a:lnTo>
                  <a:lnTo>
                    <a:pt x="463105" y="56210"/>
                  </a:lnTo>
                  <a:lnTo>
                    <a:pt x="510400" y="49403"/>
                  </a:lnTo>
                  <a:lnTo>
                    <a:pt x="558990" y="47091"/>
                  </a:lnTo>
                  <a:lnTo>
                    <a:pt x="607580" y="49403"/>
                  </a:lnTo>
                  <a:lnTo>
                    <a:pt x="654875" y="56210"/>
                  </a:lnTo>
                  <a:lnTo>
                    <a:pt x="700659" y="67297"/>
                  </a:lnTo>
                  <a:lnTo>
                    <a:pt x="744728" y="82461"/>
                  </a:lnTo>
                  <a:lnTo>
                    <a:pt x="786879" y="101460"/>
                  </a:lnTo>
                  <a:lnTo>
                    <a:pt x="826871" y="124104"/>
                  </a:lnTo>
                  <a:lnTo>
                    <a:pt x="864501" y="150177"/>
                  </a:lnTo>
                  <a:lnTo>
                    <a:pt x="899566" y="179463"/>
                  </a:lnTo>
                  <a:lnTo>
                    <a:pt x="931849" y="211747"/>
                  </a:lnTo>
                  <a:lnTo>
                    <a:pt x="961123" y="246811"/>
                  </a:lnTo>
                  <a:lnTo>
                    <a:pt x="987196" y="284441"/>
                  </a:lnTo>
                  <a:lnTo>
                    <a:pt x="1009840" y="324446"/>
                  </a:lnTo>
                  <a:lnTo>
                    <a:pt x="1028839" y="366585"/>
                  </a:lnTo>
                  <a:lnTo>
                    <a:pt x="1044003" y="410654"/>
                  </a:lnTo>
                  <a:lnTo>
                    <a:pt x="1055090" y="456450"/>
                  </a:lnTo>
                  <a:lnTo>
                    <a:pt x="1061897" y="503745"/>
                  </a:lnTo>
                  <a:lnTo>
                    <a:pt x="1064209" y="552323"/>
                  </a:lnTo>
                  <a:lnTo>
                    <a:pt x="1064209" y="336054"/>
                  </a:lnTo>
                  <a:lnTo>
                    <a:pt x="1040942" y="287769"/>
                  </a:lnTo>
                  <a:lnTo>
                    <a:pt x="1017638" y="249199"/>
                  </a:lnTo>
                  <a:lnTo>
                    <a:pt x="991374" y="212750"/>
                  </a:lnTo>
                  <a:lnTo>
                    <a:pt x="962317" y="178600"/>
                  </a:lnTo>
                  <a:lnTo>
                    <a:pt x="930630" y="146913"/>
                  </a:lnTo>
                  <a:lnTo>
                    <a:pt x="896480" y="117856"/>
                  </a:lnTo>
                  <a:lnTo>
                    <a:pt x="860031" y="91592"/>
                  </a:lnTo>
                  <a:lnTo>
                    <a:pt x="821461" y="68287"/>
                  </a:lnTo>
                  <a:lnTo>
                    <a:pt x="780923" y="48120"/>
                  </a:lnTo>
                  <a:lnTo>
                    <a:pt x="778332" y="47091"/>
                  </a:lnTo>
                  <a:lnTo>
                    <a:pt x="738593" y="31242"/>
                  </a:lnTo>
                  <a:lnTo>
                    <a:pt x="694626" y="17818"/>
                  </a:lnTo>
                  <a:lnTo>
                    <a:pt x="649198" y="8026"/>
                  </a:lnTo>
                  <a:lnTo>
                    <a:pt x="602475" y="2032"/>
                  </a:lnTo>
                  <a:lnTo>
                    <a:pt x="554621" y="0"/>
                  </a:lnTo>
                  <a:lnTo>
                    <a:pt x="506755" y="2032"/>
                  </a:lnTo>
                  <a:lnTo>
                    <a:pt x="460032" y="8026"/>
                  </a:lnTo>
                  <a:lnTo>
                    <a:pt x="414616" y="17818"/>
                  </a:lnTo>
                  <a:lnTo>
                    <a:pt x="370649" y="31242"/>
                  </a:lnTo>
                  <a:lnTo>
                    <a:pt x="328320" y="48120"/>
                  </a:lnTo>
                  <a:lnTo>
                    <a:pt x="287782" y="68287"/>
                  </a:lnTo>
                  <a:lnTo>
                    <a:pt x="249199" y="91592"/>
                  </a:lnTo>
                  <a:lnTo>
                    <a:pt x="212763" y="117856"/>
                  </a:lnTo>
                  <a:lnTo>
                    <a:pt x="178612" y="146913"/>
                  </a:lnTo>
                  <a:lnTo>
                    <a:pt x="146926" y="178600"/>
                  </a:lnTo>
                  <a:lnTo>
                    <a:pt x="117856" y="212750"/>
                  </a:lnTo>
                  <a:lnTo>
                    <a:pt x="91592" y="249199"/>
                  </a:lnTo>
                  <a:lnTo>
                    <a:pt x="68300" y="287769"/>
                  </a:lnTo>
                  <a:lnTo>
                    <a:pt x="48120" y="328307"/>
                  </a:lnTo>
                  <a:lnTo>
                    <a:pt x="31242" y="370649"/>
                  </a:lnTo>
                  <a:lnTo>
                    <a:pt x="17830" y="414616"/>
                  </a:lnTo>
                  <a:lnTo>
                    <a:pt x="8039" y="460044"/>
                  </a:lnTo>
                  <a:lnTo>
                    <a:pt x="2044" y="506768"/>
                  </a:lnTo>
                  <a:lnTo>
                    <a:pt x="0" y="554621"/>
                  </a:lnTo>
                  <a:lnTo>
                    <a:pt x="2044" y="602475"/>
                  </a:lnTo>
                  <a:lnTo>
                    <a:pt x="8039" y="649198"/>
                  </a:lnTo>
                  <a:lnTo>
                    <a:pt x="17830" y="694626"/>
                  </a:lnTo>
                  <a:lnTo>
                    <a:pt x="31242" y="738593"/>
                  </a:lnTo>
                  <a:lnTo>
                    <a:pt x="48120" y="780923"/>
                  </a:lnTo>
                  <a:lnTo>
                    <a:pt x="68300" y="821461"/>
                  </a:lnTo>
                  <a:lnTo>
                    <a:pt x="91592" y="860031"/>
                  </a:lnTo>
                  <a:lnTo>
                    <a:pt x="117856" y="896480"/>
                  </a:lnTo>
                  <a:lnTo>
                    <a:pt x="146926" y="930630"/>
                  </a:lnTo>
                  <a:lnTo>
                    <a:pt x="178612" y="962317"/>
                  </a:lnTo>
                  <a:lnTo>
                    <a:pt x="212763" y="991374"/>
                  </a:lnTo>
                  <a:lnTo>
                    <a:pt x="249199" y="1017638"/>
                  </a:lnTo>
                  <a:lnTo>
                    <a:pt x="287782" y="1040942"/>
                  </a:lnTo>
                  <a:lnTo>
                    <a:pt x="328320" y="1061110"/>
                  </a:lnTo>
                  <a:lnTo>
                    <a:pt x="370649" y="1077988"/>
                  </a:lnTo>
                  <a:lnTo>
                    <a:pt x="414616" y="1091412"/>
                  </a:lnTo>
                  <a:lnTo>
                    <a:pt x="460032" y="1101204"/>
                  </a:lnTo>
                  <a:lnTo>
                    <a:pt x="506755" y="1107198"/>
                  </a:lnTo>
                  <a:lnTo>
                    <a:pt x="554621" y="1109230"/>
                  </a:lnTo>
                  <a:lnTo>
                    <a:pt x="602475" y="1107198"/>
                  </a:lnTo>
                  <a:lnTo>
                    <a:pt x="649198" y="1101204"/>
                  </a:lnTo>
                  <a:lnTo>
                    <a:pt x="694626" y="1091412"/>
                  </a:lnTo>
                  <a:lnTo>
                    <a:pt x="738593" y="1077988"/>
                  </a:lnTo>
                  <a:lnTo>
                    <a:pt x="780923" y="1061110"/>
                  </a:lnTo>
                  <a:lnTo>
                    <a:pt x="821461" y="1040942"/>
                  </a:lnTo>
                  <a:lnTo>
                    <a:pt x="860031" y="1017638"/>
                  </a:lnTo>
                  <a:lnTo>
                    <a:pt x="896480" y="991374"/>
                  </a:lnTo>
                  <a:lnTo>
                    <a:pt x="930630" y="962317"/>
                  </a:lnTo>
                  <a:lnTo>
                    <a:pt x="962317" y="930630"/>
                  </a:lnTo>
                  <a:lnTo>
                    <a:pt x="991374" y="896480"/>
                  </a:lnTo>
                  <a:lnTo>
                    <a:pt x="1017638" y="860031"/>
                  </a:lnTo>
                  <a:lnTo>
                    <a:pt x="1040942" y="821461"/>
                  </a:lnTo>
                  <a:lnTo>
                    <a:pt x="1061123" y="780923"/>
                  </a:lnTo>
                  <a:lnTo>
                    <a:pt x="1078001" y="738593"/>
                  </a:lnTo>
                  <a:lnTo>
                    <a:pt x="1091412" y="694626"/>
                  </a:lnTo>
                  <a:lnTo>
                    <a:pt x="1101204" y="649198"/>
                  </a:lnTo>
                  <a:lnTo>
                    <a:pt x="1107198" y="602475"/>
                  </a:lnTo>
                  <a:lnTo>
                    <a:pt x="1109243" y="5546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7234022" y="7426836"/>
            <a:ext cx="1456654" cy="3261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173792" y="7335703"/>
            <a:ext cx="1426845" cy="469900"/>
            <a:chOff x="1173792" y="6833789"/>
            <a:chExt cx="1426845" cy="469900"/>
          </a:xfrm>
        </p:grpSpPr>
        <p:sp>
          <p:nvSpPr>
            <p:cNvPr id="26" name="object 26"/>
            <p:cNvSpPr/>
            <p:nvPr/>
          </p:nvSpPr>
          <p:spPr>
            <a:xfrm>
              <a:off x="1173792" y="7003633"/>
              <a:ext cx="298450" cy="300355"/>
            </a:xfrm>
            <a:custGeom>
              <a:avLst/>
              <a:gdLst/>
              <a:ahLst/>
              <a:cxnLst/>
              <a:rect l="l" t="t" r="r" b="b"/>
              <a:pathLst>
                <a:path w="298450" h="300354">
                  <a:moveTo>
                    <a:pt x="174790" y="0"/>
                  </a:moveTo>
                  <a:lnTo>
                    <a:pt x="114821" y="7830"/>
                  </a:lnTo>
                  <a:lnTo>
                    <a:pt x="65107" y="30700"/>
                  </a:lnTo>
                  <a:lnTo>
                    <a:pt x="16804" y="83527"/>
                  </a:lnTo>
                  <a:lnTo>
                    <a:pt x="0" y="150749"/>
                  </a:lnTo>
                  <a:lnTo>
                    <a:pt x="3008" y="180685"/>
                  </a:lnTo>
                  <a:lnTo>
                    <a:pt x="26234" y="234322"/>
                  </a:lnTo>
                  <a:lnTo>
                    <a:pt x="71299" y="275718"/>
                  </a:lnTo>
                  <a:lnTo>
                    <a:pt x="132825" y="297200"/>
                  </a:lnTo>
                  <a:lnTo>
                    <a:pt x="169397" y="299854"/>
                  </a:lnTo>
                  <a:lnTo>
                    <a:pt x="201520" y="297692"/>
                  </a:lnTo>
                  <a:lnTo>
                    <a:pt x="234301" y="291366"/>
                  </a:lnTo>
                  <a:lnTo>
                    <a:pt x="266816" y="281120"/>
                  </a:lnTo>
                  <a:lnTo>
                    <a:pt x="298137" y="267196"/>
                  </a:lnTo>
                  <a:lnTo>
                    <a:pt x="285425" y="196967"/>
                  </a:lnTo>
                  <a:lnTo>
                    <a:pt x="265929" y="206171"/>
                  </a:lnTo>
                  <a:lnTo>
                    <a:pt x="245217" y="215616"/>
                  </a:lnTo>
                  <a:lnTo>
                    <a:pt x="226361" y="222895"/>
                  </a:lnTo>
                  <a:lnTo>
                    <a:pt x="210013" y="227618"/>
                  </a:lnTo>
                  <a:lnTo>
                    <a:pt x="194471" y="230170"/>
                  </a:lnTo>
                  <a:lnTo>
                    <a:pt x="178036" y="230935"/>
                  </a:lnTo>
                  <a:lnTo>
                    <a:pt x="139418" y="224954"/>
                  </a:lnTo>
                  <a:lnTo>
                    <a:pt x="109240" y="208205"/>
                  </a:lnTo>
                  <a:lnTo>
                    <a:pt x="89597" y="182476"/>
                  </a:lnTo>
                  <a:lnTo>
                    <a:pt x="82583" y="149555"/>
                  </a:lnTo>
                  <a:lnTo>
                    <a:pt x="89724" y="116913"/>
                  </a:lnTo>
                  <a:lnTo>
                    <a:pt x="109723" y="91410"/>
                  </a:lnTo>
                  <a:lnTo>
                    <a:pt x="140447" y="74813"/>
                  </a:lnTo>
                  <a:lnTo>
                    <a:pt x="179764" y="68887"/>
                  </a:lnTo>
                  <a:lnTo>
                    <a:pt x="192832" y="69441"/>
                  </a:lnTo>
                  <a:lnTo>
                    <a:pt x="205913" y="71098"/>
                  </a:lnTo>
                  <a:lnTo>
                    <a:pt x="218953" y="73857"/>
                  </a:lnTo>
                  <a:lnTo>
                    <a:pt x="231898" y="77714"/>
                  </a:lnTo>
                  <a:lnTo>
                    <a:pt x="281897" y="100583"/>
                  </a:lnTo>
                  <a:lnTo>
                    <a:pt x="282138" y="92824"/>
                  </a:lnTo>
                  <a:lnTo>
                    <a:pt x="282138" y="27056"/>
                  </a:lnTo>
                  <a:lnTo>
                    <a:pt x="279698" y="25517"/>
                  </a:lnTo>
                  <a:lnTo>
                    <a:pt x="257188" y="14502"/>
                  </a:lnTo>
                  <a:lnTo>
                    <a:pt x="231944" y="6511"/>
                  </a:lnTo>
                  <a:lnTo>
                    <a:pt x="204350" y="1644"/>
                  </a:lnTo>
                  <a:lnTo>
                    <a:pt x="17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6629" y="7090549"/>
              <a:ext cx="420725" cy="2056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958395" y="7089214"/>
              <a:ext cx="419167" cy="2056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79434" y="6833799"/>
              <a:ext cx="721360" cy="385445"/>
            </a:xfrm>
            <a:custGeom>
              <a:avLst/>
              <a:gdLst/>
              <a:ahLst/>
              <a:cxnLst/>
              <a:rect l="l" t="t" r="r" b="b"/>
              <a:pathLst>
                <a:path w="721360" h="385445">
                  <a:moveTo>
                    <a:pt x="57226" y="328180"/>
                  </a:moveTo>
                  <a:lnTo>
                    <a:pt x="0" y="328180"/>
                  </a:lnTo>
                  <a:lnTo>
                    <a:pt x="0" y="385432"/>
                  </a:lnTo>
                  <a:lnTo>
                    <a:pt x="57226" y="385432"/>
                  </a:lnTo>
                  <a:lnTo>
                    <a:pt x="57226" y="328180"/>
                  </a:lnTo>
                  <a:close/>
                </a:path>
                <a:path w="721360" h="385445">
                  <a:moveTo>
                    <a:pt x="720788" y="193433"/>
                  </a:moveTo>
                  <a:lnTo>
                    <a:pt x="712952" y="185597"/>
                  </a:lnTo>
                  <a:lnTo>
                    <a:pt x="707136" y="179793"/>
                  </a:lnTo>
                  <a:lnTo>
                    <a:pt x="670890" y="143573"/>
                  </a:lnTo>
                  <a:lnTo>
                    <a:pt x="670890" y="178917"/>
                  </a:lnTo>
                  <a:lnTo>
                    <a:pt x="659561" y="179755"/>
                  </a:lnTo>
                  <a:lnTo>
                    <a:pt x="647230" y="179793"/>
                  </a:lnTo>
                  <a:lnTo>
                    <a:pt x="634352" y="178650"/>
                  </a:lnTo>
                  <a:lnTo>
                    <a:pt x="625856" y="176860"/>
                  </a:lnTo>
                  <a:lnTo>
                    <a:pt x="625856" y="202806"/>
                  </a:lnTo>
                  <a:lnTo>
                    <a:pt x="528701" y="299847"/>
                  </a:lnTo>
                  <a:lnTo>
                    <a:pt x="429044" y="200304"/>
                  </a:lnTo>
                  <a:lnTo>
                    <a:pt x="385406" y="156591"/>
                  </a:lnTo>
                  <a:lnTo>
                    <a:pt x="398386" y="155625"/>
                  </a:lnTo>
                  <a:lnTo>
                    <a:pt x="442798" y="162941"/>
                  </a:lnTo>
                  <a:lnTo>
                    <a:pt x="446125" y="164414"/>
                  </a:lnTo>
                  <a:lnTo>
                    <a:pt x="447979" y="165201"/>
                  </a:lnTo>
                  <a:lnTo>
                    <a:pt x="449846" y="166230"/>
                  </a:lnTo>
                  <a:lnTo>
                    <a:pt x="451662" y="167373"/>
                  </a:lnTo>
                  <a:lnTo>
                    <a:pt x="453555" y="168478"/>
                  </a:lnTo>
                  <a:lnTo>
                    <a:pt x="456514" y="170357"/>
                  </a:lnTo>
                  <a:lnTo>
                    <a:pt x="459079" y="172212"/>
                  </a:lnTo>
                  <a:lnTo>
                    <a:pt x="461378" y="174472"/>
                  </a:lnTo>
                  <a:lnTo>
                    <a:pt x="462064" y="175196"/>
                  </a:lnTo>
                  <a:lnTo>
                    <a:pt x="462826" y="175615"/>
                  </a:lnTo>
                  <a:lnTo>
                    <a:pt x="463575" y="176339"/>
                  </a:lnTo>
                  <a:lnTo>
                    <a:pt x="528701" y="241439"/>
                  </a:lnTo>
                  <a:lnTo>
                    <a:pt x="564426" y="205727"/>
                  </a:lnTo>
                  <a:lnTo>
                    <a:pt x="584555" y="185597"/>
                  </a:lnTo>
                  <a:lnTo>
                    <a:pt x="594347" y="191858"/>
                  </a:lnTo>
                  <a:lnTo>
                    <a:pt x="604634" y="196697"/>
                  </a:lnTo>
                  <a:lnTo>
                    <a:pt x="615200" y="200304"/>
                  </a:lnTo>
                  <a:lnTo>
                    <a:pt x="625856" y="202806"/>
                  </a:lnTo>
                  <a:lnTo>
                    <a:pt x="625856" y="176860"/>
                  </a:lnTo>
                  <a:lnTo>
                    <a:pt x="621398" y="175920"/>
                  </a:lnTo>
                  <a:lnTo>
                    <a:pt x="620255" y="175615"/>
                  </a:lnTo>
                  <a:lnTo>
                    <a:pt x="619518" y="175196"/>
                  </a:lnTo>
                  <a:lnTo>
                    <a:pt x="618413" y="174815"/>
                  </a:lnTo>
                  <a:lnTo>
                    <a:pt x="616940" y="174472"/>
                  </a:lnTo>
                  <a:lnTo>
                    <a:pt x="615391" y="173723"/>
                  </a:lnTo>
                  <a:lnTo>
                    <a:pt x="613905" y="173037"/>
                  </a:lnTo>
                  <a:lnTo>
                    <a:pt x="606501" y="170014"/>
                  </a:lnTo>
                  <a:lnTo>
                    <a:pt x="599452" y="165557"/>
                  </a:lnTo>
                  <a:lnTo>
                    <a:pt x="593064" y="159232"/>
                  </a:lnTo>
                  <a:lnTo>
                    <a:pt x="583780" y="150609"/>
                  </a:lnTo>
                  <a:lnTo>
                    <a:pt x="565950" y="132778"/>
                  </a:lnTo>
                  <a:lnTo>
                    <a:pt x="565950" y="168478"/>
                  </a:lnTo>
                  <a:lnTo>
                    <a:pt x="556615" y="177647"/>
                  </a:lnTo>
                  <a:lnTo>
                    <a:pt x="528701" y="205727"/>
                  </a:lnTo>
                  <a:lnTo>
                    <a:pt x="502767" y="179755"/>
                  </a:lnTo>
                  <a:lnTo>
                    <a:pt x="490029" y="167030"/>
                  </a:lnTo>
                  <a:lnTo>
                    <a:pt x="501586" y="155625"/>
                  </a:lnTo>
                  <a:lnTo>
                    <a:pt x="507390" y="149860"/>
                  </a:lnTo>
                  <a:lnTo>
                    <a:pt x="510971" y="146291"/>
                  </a:lnTo>
                  <a:lnTo>
                    <a:pt x="520293" y="136906"/>
                  </a:lnTo>
                  <a:lnTo>
                    <a:pt x="527227" y="129755"/>
                  </a:lnTo>
                  <a:lnTo>
                    <a:pt x="565950" y="168478"/>
                  </a:lnTo>
                  <a:lnTo>
                    <a:pt x="565950" y="132778"/>
                  </a:lnTo>
                  <a:lnTo>
                    <a:pt x="562940" y="129755"/>
                  </a:lnTo>
                  <a:lnTo>
                    <a:pt x="527227" y="94056"/>
                  </a:lnTo>
                  <a:lnTo>
                    <a:pt x="485902" y="135382"/>
                  </a:lnTo>
                  <a:lnTo>
                    <a:pt x="471411" y="149860"/>
                  </a:lnTo>
                  <a:lnTo>
                    <a:pt x="440918" y="135369"/>
                  </a:lnTo>
                  <a:lnTo>
                    <a:pt x="439762" y="134988"/>
                  </a:lnTo>
                  <a:lnTo>
                    <a:pt x="438264" y="134607"/>
                  </a:lnTo>
                  <a:lnTo>
                    <a:pt x="436410" y="134239"/>
                  </a:lnTo>
                  <a:lnTo>
                    <a:pt x="434594" y="133515"/>
                  </a:lnTo>
                  <a:lnTo>
                    <a:pt x="432295" y="133134"/>
                  </a:lnTo>
                  <a:lnTo>
                    <a:pt x="431558" y="133134"/>
                  </a:lnTo>
                  <a:lnTo>
                    <a:pt x="431228" y="132727"/>
                  </a:lnTo>
                  <a:lnTo>
                    <a:pt x="430441" y="132727"/>
                  </a:lnTo>
                  <a:lnTo>
                    <a:pt x="527227" y="35737"/>
                  </a:lnTo>
                  <a:lnTo>
                    <a:pt x="670890" y="178917"/>
                  </a:lnTo>
                  <a:lnTo>
                    <a:pt x="670890" y="143573"/>
                  </a:lnTo>
                  <a:lnTo>
                    <a:pt x="563003" y="35737"/>
                  </a:lnTo>
                  <a:lnTo>
                    <a:pt x="527227" y="0"/>
                  </a:lnTo>
                  <a:lnTo>
                    <a:pt x="396963" y="130530"/>
                  </a:lnTo>
                  <a:lnTo>
                    <a:pt x="381342" y="131673"/>
                  </a:lnTo>
                  <a:lnTo>
                    <a:pt x="368655" y="133527"/>
                  </a:lnTo>
                  <a:lnTo>
                    <a:pt x="359892" y="135382"/>
                  </a:lnTo>
                  <a:lnTo>
                    <a:pt x="356031" y="136537"/>
                  </a:lnTo>
                  <a:lnTo>
                    <a:pt x="335229" y="142468"/>
                  </a:lnTo>
                  <a:lnTo>
                    <a:pt x="528701" y="335216"/>
                  </a:lnTo>
                  <a:lnTo>
                    <a:pt x="564197" y="299847"/>
                  </a:lnTo>
                  <a:lnTo>
                    <a:pt x="659003" y="205346"/>
                  </a:lnTo>
                  <a:lnTo>
                    <a:pt x="674801" y="204165"/>
                  </a:lnTo>
                  <a:lnTo>
                    <a:pt x="687590" y="202222"/>
                  </a:lnTo>
                  <a:lnTo>
                    <a:pt x="696417" y="200342"/>
                  </a:lnTo>
                  <a:lnTo>
                    <a:pt x="700328" y="199339"/>
                  </a:lnTo>
                  <a:lnTo>
                    <a:pt x="720788" y="1934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073531" y="1295062"/>
            <a:ext cx="315404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dirty="0">
                <a:latin typeface="+mn-lt"/>
              </a:rPr>
              <a:t>Contacts</a:t>
            </a:r>
            <a:endParaRPr sz="6100">
              <a:latin typeface="+mn-l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1882" y="2305485"/>
            <a:ext cx="600583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Event</a:t>
            </a:r>
            <a:r>
              <a:rPr sz="280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Destination Management</a:t>
            </a:r>
            <a:r>
              <a:rPr sz="2800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Companies</a:t>
            </a:r>
            <a:r>
              <a:rPr lang="en-GB" sz="28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Professional</a:t>
            </a:r>
            <a:r>
              <a:rPr sz="280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Congress</a:t>
            </a:r>
            <a:r>
              <a:rPr lang="lv-LV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6633B0D0-307E-A774-0E6A-94A4D33688F2}"/>
              </a:ext>
            </a:extLst>
          </p:cNvPr>
          <p:cNvSpPr txBox="1"/>
          <p:nvPr/>
        </p:nvSpPr>
        <p:spPr>
          <a:xfrm>
            <a:off x="15214775" y="5437726"/>
            <a:ext cx="2568575" cy="1396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1" spc="-30" dirty="0">
                <a:solidFill>
                  <a:srgbClr val="FFFFFF"/>
                </a:solidFill>
                <a:cs typeface="Proxima Nova"/>
              </a:rPr>
              <a:t>Estravel</a:t>
            </a:r>
            <a:r>
              <a:rPr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5" dirty="0">
                <a:solidFill>
                  <a:srgbClr val="FFFFFF"/>
                </a:solidFill>
                <a:cs typeface="Proxima Nova"/>
              </a:rPr>
              <a:t>Latvia</a:t>
            </a:r>
            <a:endParaRPr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288</a:t>
            </a:r>
            <a:r>
              <a:rPr b="1" spc="-3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lang="lv-LV" b="1" spc="-305" dirty="0">
                <a:solidFill>
                  <a:srgbClr val="FFFFFF"/>
                </a:solidFill>
                <a:cs typeface="ProximaNova-Semibold"/>
              </a:rPr>
              <a:t> 4 9  4 </a:t>
            </a:r>
            <a:endParaRPr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b="1" spc="-20" dirty="0">
                <a:solidFill>
                  <a:srgbClr val="FFFFFF"/>
                </a:solidFill>
                <a:cs typeface="Proxima Nova"/>
              </a:rPr>
              <a:t>Fax: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287</a:t>
            </a:r>
            <a:r>
              <a:rPr b="1" spc="-28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977</a:t>
            </a:r>
            <a:endParaRPr dirty="0">
              <a:cs typeface="ProximaNova-Semibold"/>
            </a:endParaRPr>
          </a:p>
          <a:p>
            <a:pPr marL="13970" marR="220979" indent="-635">
              <a:lnSpc>
                <a:spcPct val="101099"/>
              </a:lnSpc>
              <a:spcBef>
                <a:spcPts val="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5" dirty="0">
                <a:solidFill>
                  <a:srgbClr val="FFFFFF"/>
                </a:solidFill>
                <a:cs typeface="ProximaNova-Semibold"/>
              </a:rPr>
              <a:t>info@estravel.lv</a:t>
            </a:r>
            <a:r>
              <a:rPr lang="en-GB" b="1" spc="-3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www.estravel.lv/en</a:t>
            </a:r>
            <a:endParaRPr dirty="0">
              <a:cs typeface="ProximaNova-Semibold"/>
            </a:endParaRPr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F08DE63E-7972-36F2-5265-43309B720D5E}"/>
              </a:ext>
            </a:extLst>
          </p:cNvPr>
          <p:cNvSpPr/>
          <p:nvPr/>
        </p:nvSpPr>
        <p:spPr>
          <a:xfrm>
            <a:off x="13799705" y="5418732"/>
            <a:ext cx="1397455" cy="14757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2AD7881E-802E-225D-509B-C101E46B6796}"/>
              </a:ext>
            </a:extLst>
          </p:cNvPr>
          <p:cNvSpPr txBox="1"/>
          <p:nvPr/>
        </p:nvSpPr>
        <p:spPr>
          <a:xfrm>
            <a:off x="15233650" y="7399121"/>
            <a:ext cx="3352800" cy="16862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lv-LV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Bubbles&amp;more</a:t>
            </a:r>
            <a:endParaRPr lang="lv-LV" b="1" dirty="0">
              <a:solidFill>
                <a:schemeClr val="bg1"/>
              </a:solidFill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lv-LV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Mikus iela 20-1, Rīga, LV-1083</a:t>
            </a:r>
            <a:endParaRPr lang="lv-LV" b="1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lv-LV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Phone</a:t>
            </a:r>
            <a:r>
              <a:rPr lang="lv-LV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: +371 2366 9123</a:t>
            </a:r>
            <a:endParaRPr lang="lv-LV" b="1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lv-LV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Email</a:t>
            </a:r>
            <a:r>
              <a:rPr lang="lv-LV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: linda@bubblesandmore.lv</a:t>
            </a:r>
            <a:endParaRPr lang="lv-LV" b="1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lv-LV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www.bubblesandmore.lv</a:t>
            </a:r>
            <a:endParaRPr lang="lv-LV" b="1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3970" marR="220979" indent="-635">
              <a:lnSpc>
                <a:spcPct val="101099"/>
              </a:lnSpc>
              <a:spcBef>
                <a:spcPts val="5"/>
              </a:spcBef>
            </a:pPr>
            <a:endParaRPr dirty="0">
              <a:cs typeface="ProximaNova-Semibold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8B156C66-C17B-0903-A605-A5C55BE3BB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38250" y="7503508"/>
            <a:ext cx="990600" cy="10306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724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E8F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531" y="1295062"/>
            <a:ext cx="315404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dirty="0">
                <a:latin typeface="+mn-lt"/>
              </a:rPr>
              <a:t>Contacts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3531" y="2301875"/>
            <a:ext cx="600583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Event</a:t>
            </a:r>
            <a:r>
              <a:rPr sz="280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cs typeface="Proxima Nova"/>
              </a:rPr>
              <a:t>Destination Management</a:t>
            </a:r>
            <a:r>
              <a:rPr sz="2800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Companies</a:t>
            </a:r>
            <a:r>
              <a:rPr lang="en-GB" sz="280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dirty="0">
                <a:solidFill>
                  <a:srgbClr val="FFFFFF"/>
                </a:solidFill>
                <a:cs typeface="Proxima Nova"/>
              </a:rPr>
              <a:t>Professional</a:t>
            </a:r>
            <a:r>
              <a:rPr lang="lv-LV" sz="280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Congress</a:t>
            </a:r>
            <a:r>
              <a:rPr lang="lv-LV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lv-LV" sz="2800" dirty="0" err="1">
                <a:solidFill>
                  <a:srgbClr val="FFFFFF"/>
                </a:solidFill>
                <a:cs typeface="Proxima Nova"/>
              </a:rPr>
              <a:t>organizers</a:t>
            </a:r>
            <a:endParaRPr sz="2800" dirty="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99852" y="8420100"/>
            <a:ext cx="3295650" cy="111992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1" spc="-30" dirty="0">
                <a:solidFill>
                  <a:srgbClr val="FFFFFF"/>
                </a:solidFill>
                <a:cs typeface="Proxima Nova"/>
              </a:rPr>
              <a:t>TheMiceCream</a:t>
            </a:r>
            <a:endParaRPr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22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588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222</a:t>
            </a:r>
            <a:r>
              <a:rPr b="1" spc="-31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30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info@themicecream.com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www.themicecream.com</a:t>
            </a:r>
            <a:endParaRPr dirty="0">
              <a:cs typeface="ProximaNova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05400" y="6486322"/>
            <a:ext cx="2701290" cy="1396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1" spc="-20" dirty="0">
                <a:solidFill>
                  <a:srgbClr val="FFFFFF"/>
                </a:solidFill>
                <a:cs typeface="Proxima Nova"/>
              </a:rPr>
              <a:t>IMPRO</a:t>
            </a:r>
            <a:r>
              <a:rPr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 Nova"/>
              </a:rPr>
              <a:t>Travels</a:t>
            </a:r>
            <a:endParaRPr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507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198</a:t>
            </a:r>
            <a:r>
              <a:rPr b="1" spc="-280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507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209</a:t>
            </a:r>
            <a:r>
              <a:rPr b="1" spc="-285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  <a:spcBef>
                <a:spcPts val="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incoming@impro.lv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www.impro.lv</a:t>
            </a:r>
            <a:endParaRPr dirty="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7004" y="6486368"/>
            <a:ext cx="2574290" cy="1122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Baltic Events </a:t>
            </a:r>
            <a:r>
              <a:rPr b="1" spc="10" dirty="0">
                <a:solidFill>
                  <a:srgbClr val="FFFFFF"/>
                </a:solidFill>
                <a:cs typeface="Proxima Nova"/>
              </a:rPr>
              <a:t>&amp; </a:t>
            </a:r>
            <a:r>
              <a:rPr b="1" spc="-30" dirty="0">
                <a:solidFill>
                  <a:srgbClr val="FFFFFF"/>
                </a:solidFill>
                <a:cs typeface="Proxima Nova"/>
              </a:rPr>
              <a:t>Tours</a:t>
            </a:r>
            <a:r>
              <a:rPr lang="en-GB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26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803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372 </a:t>
            </a:r>
            <a:r>
              <a:rPr b="1" spc="-305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8255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5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info@balticet.com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www.balticet.com</a:t>
            </a:r>
            <a:endParaRPr dirty="0">
              <a:cs typeface="ProximaNova-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57220" y="8239391"/>
            <a:ext cx="3440429" cy="1122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9475" indent="-635">
              <a:lnSpc>
                <a:spcPct val="101099"/>
              </a:lnSpc>
              <a:spcBef>
                <a:spcPts val="95"/>
              </a:spcBef>
            </a:pPr>
            <a:r>
              <a:rPr b="1" spc="-30" dirty="0">
                <a:solidFill>
                  <a:srgbClr val="FFFFFF"/>
                </a:solidFill>
                <a:cs typeface="Proxima Nova"/>
              </a:rPr>
              <a:t>Partnering Solution</a:t>
            </a:r>
            <a:r>
              <a:rPr lang="en-GB" b="1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28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670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527 </a:t>
            </a:r>
            <a:r>
              <a:rPr b="1" spc="-310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 </a:t>
            </a:r>
            <a:r>
              <a:rPr b="1" spc="-35" dirty="0">
                <a:solidFill>
                  <a:srgbClr val="FFFFFF"/>
                </a:solidFill>
                <a:cs typeface="ProximaNova-Semibold"/>
              </a:rPr>
              <a:t>info@partneringsolution.lv</a:t>
            </a:r>
            <a:r>
              <a:rPr lang="en-GB" b="1" spc="-3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www.partneringsolution.lv</a:t>
            </a:r>
            <a:endParaRPr dirty="0"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87163" y="8239392"/>
            <a:ext cx="3469004" cy="111992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1" spc="-20" dirty="0">
                <a:solidFill>
                  <a:srgbClr val="FFFFFF"/>
                </a:solidFill>
                <a:cs typeface="Proxima Nova"/>
              </a:rPr>
              <a:t>Goal</a:t>
            </a:r>
            <a:r>
              <a:rPr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 Nova"/>
              </a:rPr>
              <a:t>Event</a:t>
            </a:r>
            <a:endParaRPr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26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381</a:t>
            </a:r>
            <a:r>
              <a:rPr lang="lv-LV" b="1" spc="-20" dirty="0">
                <a:solidFill>
                  <a:srgbClr val="FFFFFF"/>
                </a:solidFill>
                <a:cs typeface="ProximaNova-Semibold"/>
              </a:rPr>
              <a:t> 881 </a:t>
            </a:r>
            <a:r>
              <a:rPr b="1" spc="-254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3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question@goalevents.com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www.goalevents.com</a:t>
            </a:r>
            <a:endParaRPr dirty="0">
              <a:cs typeface="ProximaNova-Semibold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648628" y="6372234"/>
            <a:ext cx="1256030" cy="882650"/>
            <a:chOff x="13648628" y="4968089"/>
            <a:chExt cx="1256030" cy="882650"/>
          </a:xfrm>
        </p:grpSpPr>
        <p:sp>
          <p:nvSpPr>
            <p:cNvPr id="16" name="object 16"/>
            <p:cNvSpPr/>
            <p:nvPr/>
          </p:nvSpPr>
          <p:spPr>
            <a:xfrm>
              <a:off x="14004142" y="4968309"/>
              <a:ext cx="357489" cy="3578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648628" y="4968089"/>
              <a:ext cx="1255880" cy="8821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3398283" y="8658225"/>
            <a:ext cx="1606767" cy="4826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64324" y="6467184"/>
            <a:ext cx="1150548" cy="8199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67898" y="9388140"/>
            <a:ext cx="98394" cy="1210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19943" y="9391079"/>
            <a:ext cx="107483" cy="1157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83004" y="9388140"/>
            <a:ext cx="98394" cy="1210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47034" y="9388144"/>
            <a:ext cx="89232" cy="1186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666197" y="9085319"/>
            <a:ext cx="841375" cy="424815"/>
            <a:chOff x="1666197" y="7681174"/>
            <a:chExt cx="841375" cy="424815"/>
          </a:xfrm>
        </p:grpSpPr>
        <p:sp>
          <p:nvSpPr>
            <p:cNvPr id="26" name="object 26"/>
            <p:cNvSpPr/>
            <p:nvPr/>
          </p:nvSpPr>
          <p:spPr>
            <a:xfrm>
              <a:off x="1666197" y="7681174"/>
              <a:ext cx="195219" cy="23848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00844" y="7681178"/>
              <a:ext cx="216036" cy="23813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38545" y="7686361"/>
              <a:ext cx="206904" cy="2281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76157" y="7685881"/>
              <a:ext cx="131445" cy="228600"/>
            </a:xfrm>
            <a:custGeom>
              <a:avLst/>
              <a:gdLst/>
              <a:ahLst/>
              <a:cxnLst/>
              <a:rect l="l" t="t" r="r" b="b"/>
              <a:pathLst>
                <a:path w="131444" h="228600">
                  <a:moveTo>
                    <a:pt x="131279" y="195580"/>
                  </a:moveTo>
                  <a:lnTo>
                    <a:pt x="39725" y="195580"/>
                  </a:lnTo>
                  <a:lnTo>
                    <a:pt x="39725" y="0"/>
                  </a:lnTo>
                  <a:lnTo>
                    <a:pt x="0" y="0"/>
                  </a:lnTo>
                  <a:lnTo>
                    <a:pt x="0" y="195580"/>
                  </a:lnTo>
                  <a:lnTo>
                    <a:pt x="0" y="228600"/>
                  </a:lnTo>
                  <a:lnTo>
                    <a:pt x="131279" y="228600"/>
                  </a:lnTo>
                  <a:lnTo>
                    <a:pt x="131279" y="195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295225" y="7954108"/>
              <a:ext cx="73683" cy="151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25324" y="7984003"/>
              <a:ext cx="80531" cy="1215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718221" y="8297863"/>
            <a:ext cx="720725" cy="720725"/>
          </a:xfrm>
          <a:custGeom>
            <a:avLst/>
            <a:gdLst/>
            <a:ahLst/>
            <a:cxnLst/>
            <a:rect l="l" t="t" r="r" b="b"/>
            <a:pathLst>
              <a:path w="720725" h="720725">
                <a:moveTo>
                  <a:pt x="354799" y="57746"/>
                </a:moveTo>
                <a:lnTo>
                  <a:pt x="318414" y="28879"/>
                </a:lnTo>
                <a:lnTo>
                  <a:pt x="277749" y="9626"/>
                </a:lnTo>
                <a:lnTo>
                  <a:pt x="234518" y="0"/>
                </a:lnTo>
                <a:lnTo>
                  <a:pt x="190436" y="0"/>
                </a:lnTo>
                <a:lnTo>
                  <a:pt x="147205" y="9626"/>
                </a:lnTo>
                <a:lnTo>
                  <a:pt x="106540" y="28879"/>
                </a:lnTo>
                <a:lnTo>
                  <a:pt x="70154" y="57746"/>
                </a:lnTo>
                <a:lnTo>
                  <a:pt x="41287" y="94132"/>
                </a:lnTo>
                <a:lnTo>
                  <a:pt x="22034" y="134797"/>
                </a:lnTo>
                <a:lnTo>
                  <a:pt x="12407" y="178028"/>
                </a:lnTo>
                <a:lnTo>
                  <a:pt x="12407" y="222110"/>
                </a:lnTo>
                <a:lnTo>
                  <a:pt x="22034" y="265341"/>
                </a:lnTo>
                <a:lnTo>
                  <a:pt x="41287" y="306006"/>
                </a:lnTo>
                <a:lnTo>
                  <a:pt x="70154" y="342392"/>
                </a:lnTo>
                <a:lnTo>
                  <a:pt x="114858" y="376148"/>
                </a:lnTo>
                <a:lnTo>
                  <a:pt x="165315" y="395757"/>
                </a:lnTo>
                <a:lnTo>
                  <a:pt x="207733" y="400138"/>
                </a:lnTo>
                <a:lnTo>
                  <a:pt x="209727" y="445884"/>
                </a:lnTo>
                <a:lnTo>
                  <a:pt x="344055" y="360337"/>
                </a:lnTo>
                <a:lnTo>
                  <a:pt x="202793" y="286778"/>
                </a:lnTo>
                <a:lnTo>
                  <a:pt x="204673" y="329958"/>
                </a:lnTo>
                <a:lnTo>
                  <a:pt x="185127" y="327634"/>
                </a:lnTo>
                <a:lnTo>
                  <a:pt x="139979" y="308546"/>
                </a:lnTo>
                <a:lnTo>
                  <a:pt x="91579" y="249161"/>
                </a:lnTo>
                <a:lnTo>
                  <a:pt x="82029" y="200075"/>
                </a:lnTo>
                <a:lnTo>
                  <a:pt x="91579" y="150977"/>
                </a:lnTo>
                <a:lnTo>
                  <a:pt x="120230" y="107823"/>
                </a:lnTo>
                <a:lnTo>
                  <a:pt x="163385" y="79171"/>
                </a:lnTo>
                <a:lnTo>
                  <a:pt x="212471" y="69621"/>
                </a:lnTo>
                <a:lnTo>
                  <a:pt x="261569" y="79171"/>
                </a:lnTo>
                <a:lnTo>
                  <a:pt x="304723" y="107823"/>
                </a:lnTo>
                <a:lnTo>
                  <a:pt x="354799" y="57746"/>
                </a:lnTo>
                <a:close/>
              </a:path>
              <a:path w="720725" h="720725">
                <a:moveTo>
                  <a:pt x="445884" y="510654"/>
                </a:moveTo>
                <a:lnTo>
                  <a:pt x="360337" y="376339"/>
                </a:lnTo>
                <a:lnTo>
                  <a:pt x="286778" y="517601"/>
                </a:lnTo>
                <a:lnTo>
                  <a:pt x="329933" y="515721"/>
                </a:lnTo>
                <a:lnTo>
                  <a:pt x="327634" y="535266"/>
                </a:lnTo>
                <a:lnTo>
                  <a:pt x="308559" y="580402"/>
                </a:lnTo>
                <a:lnTo>
                  <a:pt x="249161" y="628815"/>
                </a:lnTo>
                <a:lnTo>
                  <a:pt x="200075" y="638365"/>
                </a:lnTo>
                <a:lnTo>
                  <a:pt x="150977" y="628815"/>
                </a:lnTo>
                <a:lnTo>
                  <a:pt x="107835" y="600151"/>
                </a:lnTo>
                <a:lnTo>
                  <a:pt x="79171" y="556996"/>
                </a:lnTo>
                <a:lnTo>
                  <a:pt x="69621" y="507911"/>
                </a:lnTo>
                <a:lnTo>
                  <a:pt x="79171" y="458812"/>
                </a:lnTo>
                <a:lnTo>
                  <a:pt x="107835" y="415671"/>
                </a:lnTo>
                <a:lnTo>
                  <a:pt x="57746" y="365582"/>
                </a:lnTo>
                <a:lnTo>
                  <a:pt x="28879" y="401967"/>
                </a:lnTo>
                <a:lnTo>
                  <a:pt x="9626" y="442633"/>
                </a:lnTo>
                <a:lnTo>
                  <a:pt x="0" y="485863"/>
                </a:lnTo>
                <a:lnTo>
                  <a:pt x="0" y="529958"/>
                </a:lnTo>
                <a:lnTo>
                  <a:pt x="9626" y="573189"/>
                </a:lnTo>
                <a:lnTo>
                  <a:pt x="28879" y="613841"/>
                </a:lnTo>
                <a:lnTo>
                  <a:pt x="57746" y="650240"/>
                </a:lnTo>
                <a:lnTo>
                  <a:pt x="94132" y="679107"/>
                </a:lnTo>
                <a:lnTo>
                  <a:pt x="134797" y="698347"/>
                </a:lnTo>
                <a:lnTo>
                  <a:pt x="178028" y="707974"/>
                </a:lnTo>
                <a:lnTo>
                  <a:pt x="222110" y="707974"/>
                </a:lnTo>
                <a:lnTo>
                  <a:pt x="265341" y="698347"/>
                </a:lnTo>
                <a:lnTo>
                  <a:pt x="306006" y="679107"/>
                </a:lnTo>
                <a:lnTo>
                  <a:pt x="342404" y="650240"/>
                </a:lnTo>
                <a:lnTo>
                  <a:pt x="376148" y="605523"/>
                </a:lnTo>
                <a:lnTo>
                  <a:pt x="395757" y="555078"/>
                </a:lnTo>
                <a:lnTo>
                  <a:pt x="400126" y="512660"/>
                </a:lnTo>
                <a:lnTo>
                  <a:pt x="445884" y="510654"/>
                </a:lnTo>
                <a:close/>
              </a:path>
              <a:path w="720725" h="720725">
                <a:moveTo>
                  <a:pt x="708088" y="498373"/>
                </a:moveTo>
                <a:lnTo>
                  <a:pt x="698461" y="455142"/>
                </a:lnTo>
                <a:lnTo>
                  <a:pt x="679221" y="414477"/>
                </a:lnTo>
                <a:lnTo>
                  <a:pt x="650341" y="378091"/>
                </a:lnTo>
                <a:lnTo>
                  <a:pt x="605637" y="344335"/>
                </a:lnTo>
                <a:lnTo>
                  <a:pt x="555180" y="324713"/>
                </a:lnTo>
                <a:lnTo>
                  <a:pt x="512762" y="320357"/>
                </a:lnTo>
                <a:lnTo>
                  <a:pt x="510768" y="274599"/>
                </a:lnTo>
                <a:lnTo>
                  <a:pt x="376453" y="360146"/>
                </a:lnTo>
                <a:lnTo>
                  <a:pt x="517715" y="433705"/>
                </a:lnTo>
                <a:lnTo>
                  <a:pt x="515823" y="390537"/>
                </a:lnTo>
                <a:lnTo>
                  <a:pt x="535381" y="392849"/>
                </a:lnTo>
                <a:lnTo>
                  <a:pt x="580517" y="411924"/>
                </a:lnTo>
                <a:lnTo>
                  <a:pt x="628929" y="471309"/>
                </a:lnTo>
                <a:lnTo>
                  <a:pt x="638479" y="520407"/>
                </a:lnTo>
                <a:lnTo>
                  <a:pt x="628929" y="569506"/>
                </a:lnTo>
                <a:lnTo>
                  <a:pt x="600278" y="612660"/>
                </a:lnTo>
                <a:lnTo>
                  <a:pt x="557123" y="641311"/>
                </a:lnTo>
                <a:lnTo>
                  <a:pt x="508025" y="650862"/>
                </a:lnTo>
                <a:lnTo>
                  <a:pt x="458939" y="641311"/>
                </a:lnTo>
                <a:lnTo>
                  <a:pt x="415772" y="612660"/>
                </a:lnTo>
                <a:lnTo>
                  <a:pt x="365696" y="662736"/>
                </a:lnTo>
                <a:lnTo>
                  <a:pt x="402082" y="691603"/>
                </a:lnTo>
                <a:lnTo>
                  <a:pt x="442747" y="710857"/>
                </a:lnTo>
                <a:lnTo>
                  <a:pt x="485978" y="720471"/>
                </a:lnTo>
                <a:lnTo>
                  <a:pt x="530072" y="720471"/>
                </a:lnTo>
                <a:lnTo>
                  <a:pt x="573303" y="710857"/>
                </a:lnTo>
                <a:lnTo>
                  <a:pt x="613956" y="691603"/>
                </a:lnTo>
                <a:lnTo>
                  <a:pt x="650341" y="662736"/>
                </a:lnTo>
                <a:lnTo>
                  <a:pt x="679221" y="626351"/>
                </a:lnTo>
                <a:lnTo>
                  <a:pt x="698461" y="585685"/>
                </a:lnTo>
                <a:lnTo>
                  <a:pt x="708088" y="542455"/>
                </a:lnTo>
                <a:lnTo>
                  <a:pt x="708088" y="498373"/>
                </a:lnTo>
                <a:close/>
              </a:path>
              <a:path w="720725" h="720725">
                <a:moveTo>
                  <a:pt x="720420" y="190766"/>
                </a:moveTo>
                <a:lnTo>
                  <a:pt x="710793" y="147535"/>
                </a:lnTo>
                <a:lnTo>
                  <a:pt x="691553" y="106870"/>
                </a:lnTo>
                <a:lnTo>
                  <a:pt x="662686" y="70485"/>
                </a:lnTo>
                <a:lnTo>
                  <a:pt x="626287" y="41617"/>
                </a:lnTo>
                <a:lnTo>
                  <a:pt x="585622" y="22364"/>
                </a:lnTo>
                <a:lnTo>
                  <a:pt x="542391" y="12738"/>
                </a:lnTo>
                <a:lnTo>
                  <a:pt x="498309" y="12738"/>
                </a:lnTo>
                <a:lnTo>
                  <a:pt x="455079" y="22364"/>
                </a:lnTo>
                <a:lnTo>
                  <a:pt x="414413" y="41617"/>
                </a:lnTo>
                <a:lnTo>
                  <a:pt x="378028" y="70485"/>
                </a:lnTo>
                <a:lnTo>
                  <a:pt x="344271" y="115201"/>
                </a:lnTo>
                <a:lnTo>
                  <a:pt x="324662" y="165658"/>
                </a:lnTo>
                <a:lnTo>
                  <a:pt x="320281" y="208064"/>
                </a:lnTo>
                <a:lnTo>
                  <a:pt x="274523" y="210058"/>
                </a:lnTo>
                <a:lnTo>
                  <a:pt x="360083" y="344385"/>
                </a:lnTo>
                <a:lnTo>
                  <a:pt x="433628" y="203123"/>
                </a:lnTo>
                <a:lnTo>
                  <a:pt x="390474" y="205016"/>
                </a:lnTo>
                <a:lnTo>
                  <a:pt x="392785" y="185458"/>
                </a:lnTo>
                <a:lnTo>
                  <a:pt x="411861" y="140309"/>
                </a:lnTo>
                <a:lnTo>
                  <a:pt x="471258" y="91922"/>
                </a:lnTo>
                <a:lnTo>
                  <a:pt x="520357" y="82372"/>
                </a:lnTo>
                <a:lnTo>
                  <a:pt x="569442" y="91922"/>
                </a:lnTo>
                <a:lnTo>
                  <a:pt x="612597" y="120561"/>
                </a:lnTo>
                <a:lnTo>
                  <a:pt x="641248" y="163715"/>
                </a:lnTo>
                <a:lnTo>
                  <a:pt x="650798" y="212813"/>
                </a:lnTo>
                <a:lnTo>
                  <a:pt x="641248" y="261899"/>
                </a:lnTo>
                <a:lnTo>
                  <a:pt x="612597" y="305054"/>
                </a:lnTo>
                <a:lnTo>
                  <a:pt x="662673" y="355142"/>
                </a:lnTo>
                <a:lnTo>
                  <a:pt x="691540" y="318757"/>
                </a:lnTo>
                <a:lnTo>
                  <a:pt x="710793" y="278091"/>
                </a:lnTo>
                <a:lnTo>
                  <a:pt x="720420" y="234861"/>
                </a:lnTo>
                <a:lnTo>
                  <a:pt x="720420" y="190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95861" y="8373307"/>
            <a:ext cx="907187" cy="9453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10707326-B5C2-6827-361D-B164BBA6C27B}"/>
              </a:ext>
            </a:extLst>
          </p:cNvPr>
          <p:cNvSpPr txBox="1"/>
          <p:nvPr/>
        </p:nvSpPr>
        <p:spPr>
          <a:xfrm>
            <a:off x="8557220" y="6467184"/>
            <a:ext cx="3974465" cy="111992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1" spc="-5" dirty="0">
                <a:solidFill>
                  <a:srgbClr val="FFFFFF"/>
                </a:solidFill>
                <a:cs typeface="Proxima Nova"/>
              </a:rPr>
              <a:t>NB</a:t>
            </a:r>
            <a:r>
              <a:rPr b="1" spc="-8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25" dirty="0">
                <a:solidFill>
                  <a:srgbClr val="FFFFFF"/>
                </a:solidFill>
                <a:cs typeface="Proxima Nova"/>
              </a:rPr>
              <a:t>DMC</a:t>
            </a:r>
            <a:endParaRPr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Phone: </a:t>
            </a:r>
            <a:r>
              <a:rPr b="1" spc="-20" dirty="0">
                <a:solidFill>
                  <a:srgbClr val="FFFFFF"/>
                </a:solidFill>
                <a:cs typeface="ProximaNova-Semibold"/>
              </a:rPr>
              <a:t>+371 </a:t>
            </a:r>
            <a:r>
              <a:rPr b="1" spc="-10" dirty="0">
                <a:solidFill>
                  <a:srgbClr val="FFFFFF"/>
                </a:solidFill>
                <a:cs typeface="ProximaNova-Semibold"/>
              </a:rPr>
              <a:t>67 </a:t>
            </a:r>
            <a:r>
              <a:rPr b="1" spc="-15" dirty="0">
                <a:solidFill>
                  <a:srgbClr val="FFFFFF"/>
                </a:solidFill>
                <a:cs typeface="ProximaNova-Semibold"/>
              </a:rPr>
              <a:t>809</a:t>
            </a:r>
            <a:r>
              <a:rPr lang="lv-LV" b="1" spc="-15" dirty="0">
                <a:solidFill>
                  <a:srgbClr val="FFFFFF"/>
                </a:solidFill>
                <a:cs typeface="ProximaNova-Semibold"/>
              </a:rPr>
              <a:t> 942 </a:t>
            </a:r>
            <a:r>
              <a:rPr b="1" spc="-254" dirty="0">
                <a:solidFill>
                  <a:srgbClr val="FFFFFF"/>
                </a:solidFill>
                <a:cs typeface="ProximaNova-Semibold"/>
              </a:rPr>
              <a:t> </a:t>
            </a:r>
            <a:endParaRPr baseline="1461" dirty="0">
              <a:cs typeface="ProximaNova-Semibold"/>
            </a:endParaRPr>
          </a:p>
          <a:p>
            <a:pPr marL="13970" marR="5080" indent="-635">
              <a:lnSpc>
                <a:spcPct val="101099"/>
              </a:lnSpc>
            </a:pPr>
            <a:r>
              <a:rPr b="1" spc="-25" dirty="0">
                <a:solidFill>
                  <a:srgbClr val="FFFFFF"/>
                </a:solidFill>
                <a:cs typeface="Proxima Nova"/>
              </a:rPr>
              <a:t>Email:</a:t>
            </a:r>
            <a:r>
              <a:rPr b="1" spc="-145" dirty="0">
                <a:solidFill>
                  <a:srgbClr val="FFFFFF"/>
                </a:solidFill>
                <a:cs typeface="Proxima Nova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valentina@nordicandbaltic.com</a:t>
            </a:r>
            <a:r>
              <a:rPr lang="en-GB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b="1" spc="-30" dirty="0">
                <a:solidFill>
                  <a:srgbClr val="FFFFFF"/>
                </a:solidFill>
                <a:cs typeface="ProximaNova-Semibold"/>
              </a:rPr>
              <a:t>www.nordicandbaltic.com</a:t>
            </a:r>
            <a:endParaRPr dirty="0">
              <a:cs typeface="ProximaNova-Semibold"/>
            </a:endParaRPr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id="{2499BEC6-5935-F41D-BC71-84FE1B07EDDC}"/>
              </a:ext>
            </a:extLst>
          </p:cNvPr>
          <p:cNvSpPr/>
          <p:nvPr/>
        </p:nvSpPr>
        <p:spPr>
          <a:xfrm>
            <a:off x="6988901" y="6348751"/>
            <a:ext cx="1439165" cy="75042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922582" y="9451848"/>
            <a:ext cx="62122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Development Agency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3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Tourism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department</a:t>
            </a:r>
            <a:endParaRPr sz="2400" dirty="0">
              <a:cs typeface="Proxima Nova"/>
            </a:endParaRPr>
          </a:p>
          <a:p>
            <a:pPr marR="5080" algn="r">
              <a:lnSpc>
                <a:spcPct val="100000"/>
              </a:lnSpc>
            </a:pPr>
            <a:r>
              <a:rPr lang="lv-LV" sz="2400" b="1" spc="-50" dirty="0" err="1">
                <a:solidFill>
                  <a:srgbClr val="FFFFFF"/>
                </a:solidFill>
                <a:cs typeface="Proxima Nova"/>
              </a:rPr>
              <a:t>meetlatvia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@liaa.gov.lv</a:t>
            </a:r>
            <a:endParaRPr sz="240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1834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4205448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50" y="1299877"/>
            <a:ext cx="6315400" cy="18909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55" dirty="0">
                <a:latin typeface="+mn-lt"/>
              </a:rPr>
              <a:t>Leading industries </a:t>
            </a:r>
            <a:br>
              <a:rPr lang="lv-LV" sz="6100" spc="-55" dirty="0">
                <a:latin typeface="+mn-lt"/>
              </a:rPr>
            </a:br>
            <a:r>
              <a:rPr sz="6100" spc="-30" dirty="0">
                <a:latin typeface="+mn-lt"/>
              </a:rPr>
              <a:t>of</a:t>
            </a:r>
            <a:r>
              <a:rPr sz="6100" spc="-135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50" y="4054475"/>
            <a:ext cx="9805661" cy="4368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934085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Chemical industry</a:t>
            </a:r>
            <a:r>
              <a:rPr lang="lv-LV" sz="32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3200" b="1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pharmaceuticals</a:t>
            </a:r>
            <a:endParaRPr sz="32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Information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technology</a:t>
            </a:r>
            <a:endParaRPr sz="3200" dirty="0">
              <a:cs typeface="Proxima Nova"/>
            </a:endParaRPr>
          </a:p>
          <a:p>
            <a:pPr marL="469900" marR="426084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Mechanical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engineering</a:t>
            </a:r>
            <a:r>
              <a:rPr lang="en-GB" sz="32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32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metalworking</a:t>
            </a:r>
            <a:endParaRPr sz="3200" dirty="0"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Woodworking and</a:t>
            </a:r>
            <a:r>
              <a:rPr sz="32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forestry</a:t>
            </a:r>
            <a:endParaRPr lang="lv-LV" sz="3200" b="1" dirty="0">
              <a:solidFill>
                <a:srgbClr val="FFFFFF"/>
              </a:solidFill>
              <a:cs typeface="Proxima Nova"/>
            </a:endParaRPr>
          </a:p>
          <a:p>
            <a:pPr marL="469900" marR="5080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Food</a:t>
            </a:r>
            <a:r>
              <a:rPr sz="32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lv-LV" sz="3200" b="1" dirty="0">
                <a:solidFill>
                  <a:srgbClr val="FFFFFF"/>
                </a:solidFill>
                <a:cs typeface="Proxima Nova"/>
              </a:rPr>
              <a:t>d</a:t>
            </a:r>
            <a:r>
              <a:rPr lang="en-US" sz="3200" b="1" dirty="0" err="1">
                <a:solidFill>
                  <a:srgbClr val="FFFFFF"/>
                </a:solidFill>
                <a:cs typeface="Proxima Nova"/>
              </a:rPr>
              <a:t>ustry</a:t>
            </a:r>
            <a:endParaRPr lang="en-US" sz="3200" dirty="0">
              <a:cs typeface="Proxima Nova"/>
            </a:endParaRPr>
          </a:p>
          <a:p>
            <a:pPr marL="4699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3200" b="1" dirty="0">
                <a:solidFill>
                  <a:srgbClr val="FFFFFF"/>
                </a:solidFill>
                <a:cs typeface="Proxima Nova"/>
              </a:rPr>
              <a:t>Clothing and</a:t>
            </a:r>
            <a:r>
              <a:rPr sz="32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3200" b="1" dirty="0">
                <a:solidFill>
                  <a:srgbClr val="FFFFFF"/>
                </a:solidFill>
                <a:cs typeface="Proxima Nova"/>
              </a:rPr>
              <a:t>textile</a:t>
            </a:r>
            <a:endParaRPr sz="3200" dirty="0">
              <a:cs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EAF9A22-27BF-7C7E-68AE-F7753D519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-7620"/>
            <a:ext cx="13413415" cy="1130935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27999" y="20"/>
                </a:moveTo>
                <a:lnTo>
                  <a:pt x="17810" y="0"/>
                </a:lnTo>
                <a:lnTo>
                  <a:pt x="5528" y="3581"/>
                </a:lnTo>
                <a:lnTo>
                  <a:pt x="0" y="11664"/>
                </a:lnTo>
                <a:lnTo>
                  <a:pt x="534" y="21046"/>
                </a:lnTo>
                <a:lnTo>
                  <a:pt x="3842" y="27936"/>
                </a:lnTo>
                <a:lnTo>
                  <a:pt x="10429" y="31538"/>
                </a:lnTo>
                <a:lnTo>
                  <a:pt x="16345" y="35684"/>
                </a:lnTo>
                <a:lnTo>
                  <a:pt x="22271" y="40972"/>
                </a:lnTo>
                <a:lnTo>
                  <a:pt x="31004" y="41642"/>
                </a:lnTo>
                <a:lnTo>
                  <a:pt x="43066" y="38354"/>
                </a:lnTo>
                <a:lnTo>
                  <a:pt x="44658" y="33559"/>
                </a:lnTo>
                <a:lnTo>
                  <a:pt x="45852" y="29988"/>
                </a:lnTo>
                <a:lnTo>
                  <a:pt x="37538" y="24355"/>
                </a:lnTo>
                <a:lnTo>
                  <a:pt x="36417" y="17078"/>
                </a:lnTo>
                <a:lnTo>
                  <a:pt x="41935" y="9800"/>
                </a:lnTo>
                <a:lnTo>
                  <a:pt x="38166" y="2617"/>
                </a:lnTo>
                <a:lnTo>
                  <a:pt x="27999" y="20"/>
                </a:lnTo>
                <a:close/>
              </a:path>
            </a:pathLst>
          </a:custGeom>
          <a:solidFill>
            <a:srgbClr val="AB9F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44658" y="33559"/>
                </a:moveTo>
                <a:lnTo>
                  <a:pt x="43066" y="38354"/>
                </a:lnTo>
                <a:lnTo>
                  <a:pt x="31004" y="41642"/>
                </a:lnTo>
                <a:lnTo>
                  <a:pt x="25957" y="41255"/>
                </a:lnTo>
                <a:lnTo>
                  <a:pt x="22271" y="40972"/>
                </a:lnTo>
                <a:lnTo>
                  <a:pt x="16345" y="35684"/>
                </a:lnTo>
                <a:lnTo>
                  <a:pt x="13318" y="33559"/>
                </a:lnTo>
                <a:lnTo>
                  <a:pt x="10429" y="31538"/>
                </a:lnTo>
                <a:lnTo>
                  <a:pt x="3842" y="27936"/>
                </a:lnTo>
                <a:lnTo>
                  <a:pt x="2324" y="24763"/>
                </a:lnTo>
                <a:lnTo>
                  <a:pt x="534" y="21046"/>
                </a:lnTo>
                <a:lnTo>
                  <a:pt x="0" y="11664"/>
                </a:lnTo>
                <a:lnTo>
                  <a:pt x="2324" y="8261"/>
                </a:lnTo>
                <a:lnTo>
                  <a:pt x="5528" y="3581"/>
                </a:lnTo>
                <a:lnTo>
                  <a:pt x="17810" y="0"/>
                </a:lnTo>
                <a:lnTo>
                  <a:pt x="23496" y="20"/>
                </a:lnTo>
                <a:lnTo>
                  <a:pt x="27999" y="20"/>
                </a:lnTo>
                <a:lnTo>
                  <a:pt x="38166" y="2617"/>
                </a:lnTo>
                <a:lnTo>
                  <a:pt x="40260" y="6607"/>
                </a:lnTo>
                <a:lnTo>
                  <a:pt x="41935" y="9800"/>
                </a:lnTo>
                <a:lnTo>
                  <a:pt x="36417" y="17078"/>
                </a:lnTo>
                <a:lnTo>
                  <a:pt x="36962" y="20638"/>
                </a:lnTo>
                <a:lnTo>
                  <a:pt x="37538" y="24355"/>
                </a:lnTo>
                <a:lnTo>
                  <a:pt x="45852" y="29988"/>
                </a:lnTo>
                <a:lnTo>
                  <a:pt x="44658" y="33559"/>
                </a:lnTo>
              </a:path>
            </a:pathLst>
          </a:custGeom>
          <a:ln w="10470">
            <a:solidFill>
              <a:srgbClr val="9B8C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15344" y="3979761"/>
            <a:ext cx="46355" cy="41910"/>
          </a:xfrm>
          <a:custGeom>
            <a:avLst/>
            <a:gdLst/>
            <a:ahLst/>
            <a:cxnLst/>
            <a:rect l="l" t="t" r="r" b="b"/>
            <a:pathLst>
              <a:path w="46354" h="41910">
                <a:moveTo>
                  <a:pt x="44658" y="33559"/>
                </a:moveTo>
                <a:lnTo>
                  <a:pt x="43066" y="38354"/>
                </a:lnTo>
                <a:lnTo>
                  <a:pt x="31004" y="41642"/>
                </a:lnTo>
                <a:lnTo>
                  <a:pt x="25957" y="41255"/>
                </a:lnTo>
                <a:lnTo>
                  <a:pt x="22271" y="40972"/>
                </a:lnTo>
                <a:lnTo>
                  <a:pt x="16345" y="35684"/>
                </a:lnTo>
                <a:lnTo>
                  <a:pt x="13318" y="33559"/>
                </a:lnTo>
                <a:lnTo>
                  <a:pt x="10429" y="31538"/>
                </a:lnTo>
                <a:lnTo>
                  <a:pt x="3842" y="27936"/>
                </a:lnTo>
                <a:lnTo>
                  <a:pt x="2324" y="24763"/>
                </a:lnTo>
                <a:lnTo>
                  <a:pt x="534" y="21046"/>
                </a:lnTo>
                <a:lnTo>
                  <a:pt x="0" y="11664"/>
                </a:lnTo>
                <a:lnTo>
                  <a:pt x="2324" y="8261"/>
                </a:lnTo>
                <a:lnTo>
                  <a:pt x="5528" y="3581"/>
                </a:lnTo>
                <a:lnTo>
                  <a:pt x="17810" y="0"/>
                </a:lnTo>
                <a:lnTo>
                  <a:pt x="23496" y="20"/>
                </a:lnTo>
                <a:lnTo>
                  <a:pt x="27999" y="20"/>
                </a:lnTo>
                <a:lnTo>
                  <a:pt x="38166" y="2617"/>
                </a:lnTo>
                <a:lnTo>
                  <a:pt x="40260" y="6607"/>
                </a:lnTo>
                <a:lnTo>
                  <a:pt x="41935" y="9800"/>
                </a:lnTo>
                <a:lnTo>
                  <a:pt x="36417" y="17078"/>
                </a:lnTo>
                <a:lnTo>
                  <a:pt x="36962" y="20638"/>
                </a:lnTo>
                <a:lnTo>
                  <a:pt x="37538" y="24355"/>
                </a:lnTo>
                <a:lnTo>
                  <a:pt x="45852" y="29988"/>
                </a:lnTo>
                <a:lnTo>
                  <a:pt x="44658" y="33559"/>
                </a:lnTo>
                <a:close/>
              </a:path>
            </a:pathLst>
          </a:custGeom>
          <a:ln w="10470">
            <a:solidFill>
              <a:srgbClr val="9889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28113" y="9623851"/>
            <a:ext cx="50482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Milan</a:t>
            </a:r>
            <a:endParaRPr sz="155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7354" y="8139798"/>
            <a:ext cx="45847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aris</a:t>
            </a:r>
            <a:endParaRPr sz="155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0840" y="8972197"/>
            <a:ext cx="44513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Bern</a:t>
            </a:r>
            <a:endParaRPr sz="1550">
              <a:cs typeface="Proxima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3443" y="10883849"/>
            <a:ext cx="6432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Ma</a:t>
            </a:r>
            <a:r>
              <a:rPr lang="en-GB" sz="1550" b="1" dirty="0">
                <a:solidFill>
                  <a:srgbClr val="FFFFFF"/>
                </a:solidFill>
                <a:cs typeface="ProximaNova-Semibold"/>
              </a:rPr>
              <a:t>d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rid</a:t>
            </a:r>
            <a:endParaRPr sz="1550" dirty="0">
              <a:cs typeface="Proxima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18010" y="6827144"/>
            <a:ext cx="6915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L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ondon</a:t>
            </a:r>
            <a:endParaRPr sz="1550">
              <a:cs typeface="Proxima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34141" y="5912163"/>
            <a:ext cx="60134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Dublin</a:t>
            </a:r>
            <a:endParaRPr sz="1550">
              <a:cs typeface="Proxima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06389" y="7001937"/>
            <a:ext cx="104521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Amsterdam</a:t>
            </a:r>
            <a:endParaRPr sz="1550">
              <a:cs typeface="Proxima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62809" y="5579390"/>
            <a:ext cx="11671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1550" dirty="0">
              <a:cs typeface="ProximaNova-Semibold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67499" y="6843975"/>
            <a:ext cx="90028" cy="900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022469" y="6750693"/>
            <a:ext cx="54038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Berlin</a:t>
            </a:r>
            <a:endParaRPr sz="1550">
              <a:cs typeface="ProximaNova-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32874" y="7878982"/>
            <a:ext cx="83311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Frankfurt</a:t>
            </a:r>
            <a:endParaRPr sz="1550">
              <a:cs typeface="ProximaNova-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51193" y="8593645"/>
            <a:ext cx="6477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Vienna</a:t>
            </a:r>
            <a:endParaRPr sz="1550">
              <a:cs typeface="ProximaNova-Semibol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59820" y="8564261"/>
            <a:ext cx="90468" cy="90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863653" y="7926316"/>
            <a:ext cx="6584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Prague</a:t>
            </a:r>
            <a:endParaRPr sz="1550">
              <a:cs typeface="ProximaNova-Semibold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34848" y="7859052"/>
            <a:ext cx="90468" cy="90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045984" y="8834277"/>
            <a:ext cx="8686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Budapest</a:t>
            </a:r>
            <a:endParaRPr sz="1550">
              <a:cs typeface="ProximaNova-Semibold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430631" y="8767150"/>
            <a:ext cx="90468" cy="90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731530" y="8523406"/>
            <a:ext cx="7924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Chisinau</a:t>
            </a:r>
            <a:endParaRPr sz="1550">
              <a:cs typeface="ProximaNova-Semibold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040152" y="8456291"/>
            <a:ext cx="90468" cy="90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173537" y="9222164"/>
            <a:ext cx="91884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Bucharest</a:t>
            </a:r>
            <a:endParaRPr sz="1550">
              <a:cs typeface="ProximaNova-Semibold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1608258" y="9522620"/>
            <a:ext cx="90468" cy="904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533825" y="9751199"/>
            <a:ext cx="82676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Belgrade</a:t>
            </a:r>
            <a:endParaRPr sz="1550">
              <a:cs typeface="ProximaNova-Semibold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741205" y="9619940"/>
            <a:ext cx="1226185" cy="154940"/>
            <a:chOff x="8741330" y="9619940"/>
            <a:chExt cx="1226185" cy="154940"/>
          </a:xfrm>
        </p:grpSpPr>
        <p:sp>
          <p:nvSpPr>
            <p:cNvPr id="45" name="object 45"/>
            <p:cNvSpPr/>
            <p:nvPr/>
          </p:nvSpPr>
          <p:spPr>
            <a:xfrm>
              <a:off x="9876817" y="9684069"/>
              <a:ext cx="90468" cy="9047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741330" y="9619940"/>
              <a:ext cx="90468" cy="904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830707" y="9265603"/>
            <a:ext cx="1303655" cy="68453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Ljubljana</a:t>
            </a:r>
            <a:endParaRPr sz="1550">
              <a:cs typeface="ProximaNova-Semibold"/>
            </a:endParaRPr>
          </a:p>
          <a:p>
            <a:pPr marL="658495">
              <a:lnSpc>
                <a:spcPct val="100000"/>
              </a:lnSpc>
              <a:spcBef>
                <a:spcPts val="73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Zagreb</a:t>
            </a:r>
            <a:endParaRPr sz="1550">
              <a:cs typeface="ProximaNova-Semibold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220324" y="9290434"/>
            <a:ext cx="90468" cy="90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1498849" y="10077795"/>
            <a:ext cx="47180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Sofia</a:t>
            </a:r>
            <a:endParaRPr sz="1550">
              <a:cs typeface="ProximaNova-Semibold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694352" y="10374901"/>
            <a:ext cx="90468" cy="90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338698" y="6951915"/>
            <a:ext cx="72009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60" dirty="0">
                <a:solidFill>
                  <a:srgbClr val="FFFFFF"/>
                </a:solidFill>
                <a:cs typeface="ProximaNova-Semibold"/>
              </a:rPr>
              <a:t>W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arsaw</a:t>
            </a:r>
            <a:endParaRPr sz="1550" dirty="0">
              <a:cs typeface="ProximaNova-Semibold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620860" y="4140968"/>
            <a:ext cx="1132840" cy="2797175"/>
            <a:chOff x="8620985" y="4140968"/>
            <a:chExt cx="1132840" cy="2797175"/>
          </a:xfrm>
        </p:grpSpPr>
        <p:sp>
          <p:nvSpPr>
            <p:cNvPr id="53" name="object 53"/>
            <p:cNvSpPr/>
            <p:nvPr/>
          </p:nvSpPr>
          <p:spPr>
            <a:xfrm>
              <a:off x="9663268" y="6847385"/>
              <a:ext cx="90468" cy="9045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620985" y="4140968"/>
              <a:ext cx="90028" cy="900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168852" y="3834914"/>
            <a:ext cx="9582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tockholm</a:t>
            </a:r>
            <a:endParaRPr sz="1550">
              <a:cs typeface="ProximaNova-Semibold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339735" y="3975299"/>
            <a:ext cx="4318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>
              <a:cs typeface="ProximaNova-Semibold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83894" y="3285003"/>
            <a:ext cx="7321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Helsinki</a:t>
            </a:r>
            <a:endParaRPr sz="1550">
              <a:cs typeface="ProximaNova-Semibold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731096" y="11119425"/>
            <a:ext cx="90028" cy="900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507489" y="10833355"/>
            <a:ext cx="53276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5" dirty="0">
                <a:solidFill>
                  <a:srgbClr val="FFFFFF"/>
                </a:solidFill>
                <a:cs typeface="ProximaNova-Semibold"/>
              </a:rPr>
              <a:t>R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ome</a:t>
            </a:r>
            <a:endParaRPr sz="1550">
              <a:cs typeface="ProximaNova-Semibold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632614" y="10578072"/>
            <a:ext cx="90028" cy="90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9191620" y="10642973"/>
            <a:ext cx="92075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odgorica</a:t>
            </a:r>
            <a:endParaRPr sz="1550">
              <a:cs typeface="ProximaNova-Semibold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307056" y="10067140"/>
            <a:ext cx="90028" cy="90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8981297" y="10132042"/>
            <a:ext cx="8051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 Nova"/>
              </a:rPr>
              <a:t>Sarajevo</a:t>
            </a:r>
            <a:endParaRPr sz="1550">
              <a:cs typeface="Proxima Nov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427363" y="5444016"/>
            <a:ext cx="1377315" cy="33021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15"/>
              </a:spcBef>
            </a:pPr>
            <a:r>
              <a:rPr sz="1550" b="1" spc="-130" dirty="0">
                <a:solidFill>
                  <a:srgbClr val="FFFFFF"/>
                </a:solidFill>
                <a:cs typeface="ProximaNova-Semibold"/>
              </a:rPr>
              <a:t>V</a:t>
            </a:r>
            <a:r>
              <a:rPr lang="en-US" sz="1550" b="1" spc="-130" dirty="0">
                <a:solidFill>
                  <a:srgbClr val="FFFFFF"/>
                </a:solidFill>
                <a:cs typeface="ProximaNova-Semibold"/>
              </a:rPr>
              <a:t>ilnius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10189974" y="4744427"/>
            <a:ext cx="494030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b="1" spc="10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115338" y="3750488"/>
            <a:ext cx="5969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Tallinn</a:t>
            </a:r>
            <a:endParaRPr sz="1550">
              <a:cs typeface="ProximaNova-Semi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506938" y="10651685"/>
            <a:ext cx="6324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spc="-10" dirty="0">
                <a:solidFill>
                  <a:srgbClr val="FFFFFF"/>
                </a:solidFill>
                <a:cs typeface="ProximaNova-Semibold"/>
              </a:rPr>
              <a:t>k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opje</a:t>
            </a:r>
            <a:endParaRPr sz="1550">
              <a:cs typeface="ProximaNova-Semibold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366224" y="10206039"/>
            <a:ext cx="7346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Monaco</a:t>
            </a:r>
            <a:endParaRPr sz="1550">
              <a:cs typeface="ProximaNova-Semibold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75534" y="4625479"/>
            <a:ext cx="76517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15" dirty="0">
                <a:solidFill>
                  <a:srgbClr val="FFFFFF"/>
                </a:solidFill>
                <a:cs typeface="Proxima Nova"/>
              </a:rPr>
              <a:t>1,5h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652864" y="4625479"/>
            <a:ext cx="65468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2h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019294" y="4625479"/>
            <a:ext cx="65214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3h</a:t>
            </a:r>
            <a:r>
              <a:rPr sz="135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857014" y="0"/>
            <a:ext cx="11553618" cy="4931634"/>
            <a:chOff x="1857139" y="0"/>
            <a:chExt cx="11553618" cy="4931634"/>
          </a:xfrm>
        </p:grpSpPr>
        <p:sp>
          <p:nvSpPr>
            <p:cNvPr id="77" name="object 77"/>
            <p:cNvSpPr/>
            <p:nvPr/>
          </p:nvSpPr>
          <p:spPr>
            <a:xfrm>
              <a:off x="1857139" y="4931634"/>
              <a:ext cx="8195309" cy="0"/>
            </a:xfrm>
            <a:custGeom>
              <a:avLst/>
              <a:gdLst/>
              <a:ahLst/>
              <a:cxnLst/>
              <a:rect l="l" t="t" r="r" b="b"/>
              <a:pathLst>
                <a:path w="8195309">
                  <a:moveTo>
                    <a:pt x="8195258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798492" y="0"/>
              <a:ext cx="1612265" cy="922019"/>
            </a:xfrm>
            <a:custGeom>
              <a:avLst/>
              <a:gdLst/>
              <a:ahLst/>
              <a:cxnLst/>
              <a:rect l="l" t="t" r="r" b="b"/>
              <a:pathLst>
                <a:path w="1612265" h="922019">
                  <a:moveTo>
                    <a:pt x="1612199" y="921912"/>
                  </a:moveTo>
                  <a:lnTo>
                    <a:pt x="1569967" y="886835"/>
                  </a:lnTo>
                  <a:lnTo>
                    <a:pt x="1535131" y="858490"/>
                  </a:lnTo>
                  <a:lnTo>
                    <a:pt x="1500048" y="830439"/>
                  </a:lnTo>
                  <a:lnTo>
                    <a:pt x="1464720" y="802684"/>
                  </a:lnTo>
                  <a:lnTo>
                    <a:pt x="1429149" y="775226"/>
                  </a:lnTo>
                  <a:lnTo>
                    <a:pt x="1393336" y="748068"/>
                  </a:lnTo>
                  <a:lnTo>
                    <a:pt x="1357284" y="721212"/>
                  </a:lnTo>
                  <a:lnTo>
                    <a:pt x="1320995" y="694658"/>
                  </a:lnTo>
                  <a:lnTo>
                    <a:pt x="1284469" y="668410"/>
                  </a:lnTo>
                  <a:lnTo>
                    <a:pt x="1247710" y="642470"/>
                  </a:lnTo>
                  <a:lnTo>
                    <a:pt x="1210719" y="616838"/>
                  </a:lnTo>
                  <a:lnTo>
                    <a:pt x="1173498" y="591516"/>
                  </a:lnTo>
                  <a:lnTo>
                    <a:pt x="1136048" y="566508"/>
                  </a:lnTo>
                  <a:lnTo>
                    <a:pt x="1098373" y="541814"/>
                  </a:lnTo>
                  <a:lnTo>
                    <a:pt x="1060472" y="517437"/>
                  </a:lnTo>
                  <a:lnTo>
                    <a:pt x="1022349" y="493378"/>
                  </a:lnTo>
                  <a:lnTo>
                    <a:pt x="984006" y="469639"/>
                  </a:lnTo>
                  <a:lnTo>
                    <a:pt x="945444" y="446222"/>
                  </a:lnTo>
                  <a:lnTo>
                    <a:pt x="906664" y="423129"/>
                  </a:lnTo>
                  <a:lnTo>
                    <a:pt x="867670" y="400362"/>
                  </a:lnTo>
                  <a:lnTo>
                    <a:pt x="828462" y="377923"/>
                  </a:lnTo>
                  <a:lnTo>
                    <a:pt x="789044" y="355813"/>
                  </a:lnTo>
                  <a:lnTo>
                    <a:pt x="749415" y="334035"/>
                  </a:lnTo>
                  <a:lnTo>
                    <a:pt x="709579" y="312590"/>
                  </a:lnTo>
                  <a:lnTo>
                    <a:pt x="669538" y="291480"/>
                  </a:lnTo>
                  <a:lnTo>
                    <a:pt x="629293" y="270708"/>
                  </a:lnTo>
                  <a:lnTo>
                    <a:pt x="588845" y="250274"/>
                  </a:lnTo>
                  <a:lnTo>
                    <a:pt x="548198" y="230182"/>
                  </a:lnTo>
                  <a:lnTo>
                    <a:pt x="507353" y="210432"/>
                  </a:lnTo>
                  <a:lnTo>
                    <a:pt x="466311" y="191027"/>
                  </a:lnTo>
                  <a:lnTo>
                    <a:pt x="425075" y="171968"/>
                  </a:lnTo>
                  <a:lnTo>
                    <a:pt x="383646" y="153257"/>
                  </a:lnTo>
                  <a:lnTo>
                    <a:pt x="342027" y="134897"/>
                  </a:lnTo>
                  <a:lnTo>
                    <a:pt x="300218" y="116889"/>
                  </a:lnTo>
                  <a:lnTo>
                    <a:pt x="258223" y="99235"/>
                  </a:lnTo>
                  <a:lnTo>
                    <a:pt x="216043" y="81937"/>
                  </a:lnTo>
                  <a:lnTo>
                    <a:pt x="173680" y="64997"/>
                  </a:lnTo>
                  <a:lnTo>
                    <a:pt x="131135" y="48416"/>
                  </a:lnTo>
                  <a:lnTo>
                    <a:pt x="88412" y="32197"/>
                  </a:lnTo>
                  <a:lnTo>
                    <a:pt x="45510" y="16341"/>
                  </a:lnTo>
                  <a:lnTo>
                    <a:pt x="2433" y="850"/>
                  </a:ln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9413829" y="7782663"/>
            <a:ext cx="95885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50" b="1" spc="10" dirty="0">
                <a:solidFill>
                  <a:srgbClr val="FFFFFF"/>
                </a:solidFill>
                <a:cs typeface="ProximaNova-Semibold"/>
              </a:rPr>
              <a:t>Bratislava</a:t>
            </a:r>
            <a:endParaRPr sz="1650">
              <a:cs typeface="ProximaNova-Semibold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3410566" y="0"/>
            <a:ext cx="6693534" cy="11301730"/>
          </a:xfrm>
          <a:custGeom>
            <a:avLst/>
            <a:gdLst/>
            <a:ahLst/>
            <a:cxnLst/>
            <a:rect l="l" t="t" r="r" b="b"/>
            <a:pathLst>
              <a:path w="6693534" h="11301730">
                <a:moveTo>
                  <a:pt x="6693398" y="0"/>
                </a:moveTo>
                <a:lnTo>
                  <a:pt x="0" y="0"/>
                </a:lnTo>
                <a:lnTo>
                  <a:pt x="0" y="11301289"/>
                </a:lnTo>
                <a:lnTo>
                  <a:pt x="6693398" y="11301289"/>
                </a:lnTo>
                <a:lnTo>
                  <a:pt x="6693398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14484094" y="1287397"/>
            <a:ext cx="4123054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Riga </a:t>
            </a:r>
            <a:r>
              <a:rPr sz="6100" b="1" dirty="0">
                <a:solidFill>
                  <a:srgbClr val="FFFFFF"/>
                </a:solidFill>
                <a:latin typeface="+mn-lt"/>
              </a:rPr>
              <a:t>-</a:t>
            </a:r>
            <a:r>
              <a:rPr sz="6100" b="1" spc="-27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home</a:t>
            </a:r>
            <a:endParaRPr sz="6100">
              <a:latin typeface="+mn-lt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4484094" y="2243355"/>
            <a:ext cx="70866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of</a:t>
            </a:r>
            <a:endParaRPr sz="6100">
              <a:cs typeface="Proxima Nov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529721" y="3765165"/>
            <a:ext cx="384543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Air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traffic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hub of the Baltics</a:t>
            </a:r>
            <a:endParaRPr sz="2400" dirty="0">
              <a:cs typeface="Proxima Nov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529721" y="4272280"/>
            <a:ext cx="36620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More than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100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direct</a:t>
            </a:r>
            <a:r>
              <a:rPr sz="2400" b="1" spc="-3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flights</a:t>
            </a:r>
            <a:endParaRPr sz="2400" dirty="0">
              <a:cs typeface="Proxima Nov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529721" y="5771176"/>
            <a:ext cx="30073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40" dirty="0">
                <a:solidFill>
                  <a:srgbClr val="FFFFFF"/>
                </a:solidFill>
                <a:cs typeface="ProximaNova-Semibold"/>
              </a:rPr>
              <a:t>airBaltic Codeshare</a:t>
            </a:r>
            <a:r>
              <a:rPr sz="1900" b="1" spc="-1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45" dirty="0">
                <a:solidFill>
                  <a:srgbClr val="FFFFFF"/>
                </a:solidFill>
                <a:cs typeface="ProximaNova-Semibold"/>
              </a:rPr>
              <a:t>partners:</a:t>
            </a:r>
            <a:endParaRPr sz="1900" dirty="0">
              <a:cs typeface="ProximaNova-Semibold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70664" y="1134750"/>
            <a:ext cx="18076869" cy="8655077"/>
            <a:chOff x="170789" y="1134750"/>
            <a:chExt cx="18076869" cy="8655077"/>
          </a:xfrm>
        </p:grpSpPr>
        <p:sp>
          <p:nvSpPr>
            <p:cNvPr id="88" name="object 88"/>
            <p:cNvSpPr/>
            <p:nvPr/>
          </p:nvSpPr>
          <p:spPr>
            <a:xfrm>
              <a:off x="15402358" y="7365654"/>
              <a:ext cx="136525" cy="149225"/>
            </a:xfrm>
            <a:custGeom>
              <a:avLst/>
              <a:gdLst/>
              <a:ahLst/>
              <a:cxnLst/>
              <a:rect l="l" t="t" r="r" b="b"/>
              <a:pathLst>
                <a:path w="136525" h="149225">
                  <a:moveTo>
                    <a:pt x="90160" y="7539"/>
                  </a:moveTo>
                  <a:lnTo>
                    <a:pt x="56019" y="7539"/>
                  </a:lnTo>
                  <a:lnTo>
                    <a:pt x="66714" y="9406"/>
                  </a:lnTo>
                  <a:lnTo>
                    <a:pt x="74521" y="14951"/>
                  </a:lnTo>
                  <a:lnTo>
                    <a:pt x="79304" y="24082"/>
                  </a:lnTo>
                  <a:lnTo>
                    <a:pt x="80840" y="36019"/>
                  </a:lnTo>
                  <a:lnTo>
                    <a:pt x="80929" y="43077"/>
                  </a:lnTo>
                  <a:lnTo>
                    <a:pt x="78868" y="51361"/>
                  </a:lnTo>
                  <a:lnTo>
                    <a:pt x="73207" y="57448"/>
                  </a:lnTo>
                  <a:lnTo>
                    <a:pt x="64726" y="62004"/>
                  </a:lnTo>
                  <a:lnTo>
                    <a:pt x="54207" y="65694"/>
                  </a:lnTo>
                  <a:lnTo>
                    <a:pt x="51977" y="66374"/>
                  </a:lnTo>
                  <a:lnTo>
                    <a:pt x="31235" y="73967"/>
                  </a:lnTo>
                  <a:lnTo>
                    <a:pt x="14770" y="83527"/>
                  </a:lnTo>
                  <a:lnTo>
                    <a:pt x="3914" y="96011"/>
                  </a:lnTo>
                  <a:lnTo>
                    <a:pt x="0" y="112373"/>
                  </a:lnTo>
                  <a:lnTo>
                    <a:pt x="3108" y="127745"/>
                  </a:lnTo>
                  <a:lnTo>
                    <a:pt x="11867" y="139165"/>
                  </a:lnTo>
                  <a:lnTo>
                    <a:pt x="25430" y="146278"/>
                  </a:lnTo>
                  <a:lnTo>
                    <a:pt x="42951" y="148728"/>
                  </a:lnTo>
                  <a:lnTo>
                    <a:pt x="54520" y="147906"/>
                  </a:lnTo>
                  <a:lnTo>
                    <a:pt x="64494" y="145262"/>
                  </a:lnTo>
                  <a:lnTo>
                    <a:pt x="73138" y="140529"/>
                  </a:lnTo>
                  <a:lnTo>
                    <a:pt x="74213" y="139524"/>
                  </a:lnTo>
                  <a:lnTo>
                    <a:pt x="51768" y="139524"/>
                  </a:lnTo>
                  <a:lnTo>
                    <a:pt x="42352" y="137525"/>
                  </a:lnTo>
                  <a:lnTo>
                    <a:pt x="34849" y="132003"/>
                  </a:lnTo>
                  <a:lnTo>
                    <a:pt x="29887" y="123674"/>
                  </a:lnTo>
                  <a:lnTo>
                    <a:pt x="28093" y="113253"/>
                  </a:lnTo>
                  <a:lnTo>
                    <a:pt x="30898" y="98702"/>
                  </a:lnTo>
                  <a:lnTo>
                    <a:pt x="38674" y="87634"/>
                  </a:lnTo>
                  <a:lnTo>
                    <a:pt x="50463" y="78669"/>
                  </a:lnTo>
                  <a:lnTo>
                    <a:pt x="65306" y="70427"/>
                  </a:lnTo>
                  <a:lnTo>
                    <a:pt x="75673" y="65013"/>
                  </a:lnTo>
                  <a:lnTo>
                    <a:pt x="81243" y="61820"/>
                  </a:lnTo>
                  <a:lnTo>
                    <a:pt x="107368" y="61820"/>
                  </a:lnTo>
                  <a:lnTo>
                    <a:pt x="107368" y="42962"/>
                  </a:lnTo>
                  <a:lnTo>
                    <a:pt x="104671" y="24079"/>
                  </a:lnTo>
                  <a:lnTo>
                    <a:pt x="96091" y="10663"/>
                  </a:lnTo>
                  <a:lnTo>
                    <a:pt x="90160" y="7539"/>
                  </a:lnTo>
                  <a:close/>
                </a:path>
                <a:path w="136525" h="149225">
                  <a:moveTo>
                    <a:pt x="110176" y="133440"/>
                  </a:moveTo>
                  <a:lnTo>
                    <a:pt x="80720" y="133440"/>
                  </a:lnTo>
                  <a:lnTo>
                    <a:pt x="84879" y="140220"/>
                  </a:lnTo>
                  <a:lnTo>
                    <a:pt x="90951" y="144987"/>
                  </a:lnTo>
                  <a:lnTo>
                    <a:pt x="99342" y="147803"/>
                  </a:lnTo>
                  <a:lnTo>
                    <a:pt x="110457" y="148728"/>
                  </a:lnTo>
                  <a:lnTo>
                    <a:pt x="117937" y="148122"/>
                  </a:lnTo>
                  <a:lnTo>
                    <a:pt x="124811" y="146355"/>
                  </a:lnTo>
                  <a:lnTo>
                    <a:pt x="130985" y="143502"/>
                  </a:lnTo>
                  <a:lnTo>
                    <a:pt x="136362" y="139639"/>
                  </a:lnTo>
                  <a:lnTo>
                    <a:pt x="135813" y="138885"/>
                  </a:lnTo>
                  <a:lnTo>
                    <a:pt x="119263" y="138885"/>
                  </a:lnTo>
                  <a:lnTo>
                    <a:pt x="113694" y="137563"/>
                  </a:lnTo>
                  <a:lnTo>
                    <a:pt x="110176" y="133440"/>
                  </a:lnTo>
                  <a:close/>
                </a:path>
                <a:path w="136525" h="149225">
                  <a:moveTo>
                    <a:pt x="107368" y="61820"/>
                  </a:moveTo>
                  <a:lnTo>
                    <a:pt x="81243" y="61820"/>
                  </a:lnTo>
                  <a:lnTo>
                    <a:pt x="81243" y="99504"/>
                  </a:lnTo>
                  <a:lnTo>
                    <a:pt x="79307" y="116514"/>
                  </a:lnTo>
                  <a:lnTo>
                    <a:pt x="73624" y="129075"/>
                  </a:lnTo>
                  <a:lnTo>
                    <a:pt x="64382" y="136856"/>
                  </a:lnTo>
                  <a:lnTo>
                    <a:pt x="51768" y="139524"/>
                  </a:lnTo>
                  <a:lnTo>
                    <a:pt x="74213" y="139524"/>
                  </a:lnTo>
                  <a:lnTo>
                    <a:pt x="80720" y="133440"/>
                  </a:lnTo>
                  <a:lnTo>
                    <a:pt x="110176" y="133440"/>
                  </a:lnTo>
                  <a:lnTo>
                    <a:pt x="110017" y="133255"/>
                  </a:lnTo>
                  <a:lnTo>
                    <a:pt x="107990" y="125448"/>
                  </a:lnTo>
                  <a:lnTo>
                    <a:pt x="107368" y="113630"/>
                  </a:lnTo>
                  <a:lnTo>
                    <a:pt x="107368" y="61820"/>
                  </a:lnTo>
                  <a:close/>
                </a:path>
                <a:path w="136525" h="149225">
                  <a:moveTo>
                    <a:pt x="132414" y="134215"/>
                  </a:moveTo>
                  <a:lnTo>
                    <a:pt x="128037" y="137430"/>
                  </a:lnTo>
                  <a:lnTo>
                    <a:pt x="123734" y="138885"/>
                  </a:lnTo>
                  <a:lnTo>
                    <a:pt x="135813" y="138885"/>
                  </a:lnTo>
                  <a:lnTo>
                    <a:pt x="132414" y="134215"/>
                  </a:lnTo>
                  <a:close/>
                </a:path>
                <a:path w="136525" h="149225">
                  <a:moveTo>
                    <a:pt x="58333" y="0"/>
                  </a:moveTo>
                  <a:lnTo>
                    <a:pt x="38680" y="2109"/>
                  </a:lnTo>
                  <a:lnTo>
                    <a:pt x="23490" y="8006"/>
                  </a:lnTo>
                  <a:lnTo>
                    <a:pt x="13692" y="17046"/>
                  </a:lnTo>
                  <a:lnTo>
                    <a:pt x="10219" y="28585"/>
                  </a:lnTo>
                  <a:lnTo>
                    <a:pt x="10219" y="36019"/>
                  </a:lnTo>
                  <a:lnTo>
                    <a:pt x="15413" y="40825"/>
                  </a:lnTo>
                  <a:lnTo>
                    <a:pt x="33140" y="40825"/>
                  </a:lnTo>
                  <a:lnTo>
                    <a:pt x="35957" y="32868"/>
                  </a:lnTo>
                  <a:lnTo>
                    <a:pt x="36742" y="26198"/>
                  </a:lnTo>
                  <a:lnTo>
                    <a:pt x="38636" y="17889"/>
                  </a:lnTo>
                  <a:lnTo>
                    <a:pt x="42253" y="12074"/>
                  </a:lnTo>
                  <a:lnTo>
                    <a:pt x="47934" y="8656"/>
                  </a:lnTo>
                  <a:lnTo>
                    <a:pt x="56019" y="7539"/>
                  </a:lnTo>
                  <a:lnTo>
                    <a:pt x="90160" y="7539"/>
                  </a:lnTo>
                  <a:lnTo>
                    <a:pt x="80890" y="2656"/>
                  </a:lnTo>
                  <a:lnTo>
                    <a:pt x="58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4542541" y="7283004"/>
              <a:ext cx="388610" cy="231381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4960847" y="7365641"/>
              <a:ext cx="95285" cy="148728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5085708" y="7297032"/>
              <a:ext cx="629920" cy="217804"/>
            </a:xfrm>
            <a:custGeom>
              <a:avLst/>
              <a:gdLst/>
              <a:ahLst/>
              <a:cxnLst/>
              <a:rect l="l" t="t" r="r" b="b"/>
              <a:pathLst>
                <a:path w="629919" h="217804">
                  <a:moveTo>
                    <a:pt x="85737" y="205828"/>
                  </a:moveTo>
                  <a:lnTo>
                    <a:pt x="81280" y="200710"/>
                  </a:lnTo>
                  <a:lnTo>
                    <a:pt x="76568" y="205232"/>
                  </a:lnTo>
                  <a:lnTo>
                    <a:pt x="71374" y="207200"/>
                  </a:lnTo>
                  <a:lnTo>
                    <a:pt x="64744" y="207200"/>
                  </a:lnTo>
                  <a:lnTo>
                    <a:pt x="54724" y="205193"/>
                  </a:lnTo>
                  <a:lnTo>
                    <a:pt x="48133" y="199313"/>
                  </a:lnTo>
                  <a:lnTo>
                    <a:pt x="44513" y="189814"/>
                  </a:lnTo>
                  <a:lnTo>
                    <a:pt x="43408" y="176885"/>
                  </a:lnTo>
                  <a:lnTo>
                    <a:pt x="44056" y="81737"/>
                  </a:lnTo>
                  <a:lnTo>
                    <a:pt x="80022" y="81737"/>
                  </a:lnTo>
                  <a:lnTo>
                    <a:pt x="80022" y="73520"/>
                  </a:lnTo>
                  <a:lnTo>
                    <a:pt x="44069" y="73520"/>
                  </a:lnTo>
                  <a:lnTo>
                    <a:pt x="44411" y="35699"/>
                  </a:lnTo>
                  <a:lnTo>
                    <a:pt x="37731" y="35699"/>
                  </a:lnTo>
                  <a:lnTo>
                    <a:pt x="31203" y="51689"/>
                  </a:lnTo>
                  <a:lnTo>
                    <a:pt x="23317" y="62738"/>
                  </a:lnTo>
                  <a:lnTo>
                    <a:pt x="13335" y="69938"/>
                  </a:lnTo>
                  <a:lnTo>
                    <a:pt x="0" y="73914"/>
                  </a:lnTo>
                  <a:lnTo>
                    <a:pt x="0" y="81737"/>
                  </a:lnTo>
                  <a:lnTo>
                    <a:pt x="17868" y="81737"/>
                  </a:lnTo>
                  <a:lnTo>
                    <a:pt x="16637" y="182537"/>
                  </a:lnTo>
                  <a:lnTo>
                    <a:pt x="18961" y="197675"/>
                  </a:lnTo>
                  <a:lnTo>
                    <a:pt x="26035" y="208572"/>
                  </a:lnTo>
                  <a:lnTo>
                    <a:pt x="37985" y="215150"/>
                  </a:lnTo>
                  <a:lnTo>
                    <a:pt x="54952" y="217347"/>
                  </a:lnTo>
                  <a:lnTo>
                    <a:pt x="64262" y="216623"/>
                  </a:lnTo>
                  <a:lnTo>
                    <a:pt x="72504" y="214452"/>
                  </a:lnTo>
                  <a:lnTo>
                    <a:pt x="79667" y="210845"/>
                  </a:lnTo>
                  <a:lnTo>
                    <a:pt x="85737" y="205828"/>
                  </a:lnTo>
                  <a:close/>
                </a:path>
                <a:path w="629919" h="217804">
                  <a:moveTo>
                    <a:pt x="210489" y="87083"/>
                  </a:moveTo>
                  <a:lnTo>
                    <a:pt x="208711" y="79413"/>
                  </a:lnTo>
                  <a:lnTo>
                    <a:pt x="203682" y="73609"/>
                  </a:lnTo>
                  <a:lnTo>
                    <a:pt x="195897" y="69926"/>
                  </a:lnTo>
                  <a:lnTo>
                    <a:pt x="185851" y="68643"/>
                  </a:lnTo>
                  <a:lnTo>
                    <a:pt x="174637" y="70192"/>
                  </a:lnTo>
                  <a:lnTo>
                    <a:pt x="164452" y="75006"/>
                  </a:lnTo>
                  <a:lnTo>
                    <a:pt x="155473" y="83273"/>
                  </a:lnTo>
                  <a:lnTo>
                    <a:pt x="147878" y="95186"/>
                  </a:lnTo>
                  <a:lnTo>
                    <a:pt x="147802" y="84836"/>
                  </a:lnTo>
                  <a:lnTo>
                    <a:pt x="147383" y="78168"/>
                  </a:lnTo>
                  <a:lnTo>
                    <a:pt x="146519" y="70243"/>
                  </a:lnTo>
                  <a:lnTo>
                    <a:pt x="143776" y="69316"/>
                  </a:lnTo>
                  <a:lnTo>
                    <a:pt x="143535" y="69380"/>
                  </a:lnTo>
                  <a:lnTo>
                    <a:pt x="133210" y="72631"/>
                  </a:lnTo>
                  <a:lnTo>
                    <a:pt x="122516" y="75425"/>
                  </a:lnTo>
                  <a:lnTo>
                    <a:pt x="111353" y="77812"/>
                  </a:lnTo>
                  <a:lnTo>
                    <a:pt x="98945" y="79908"/>
                  </a:lnTo>
                  <a:lnTo>
                    <a:pt x="98945" y="85001"/>
                  </a:lnTo>
                  <a:lnTo>
                    <a:pt x="110464" y="87045"/>
                  </a:lnTo>
                  <a:lnTo>
                    <a:pt x="117233" y="91782"/>
                  </a:lnTo>
                  <a:lnTo>
                    <a:pt x="120764" y="100190"/>
                  </a:lnTo>
                  <a:lnTo>
                    <a:pt x="121767" y="113220"/>
                  </a:lnTo>
                  <a:lnTo>
                    <a:pt x="121767" y="162712"/>
                  </a:lnTo>
                  <a:lnTo>
                    <a:pt x="121437" y="185064"/>
                  </a:lnTo>
                  <a:lnTo>
                    <a:pt x="119100" y="198285"/>
                  </a:lnTo>
                  <a:lnTo>
                    <a:pt x="112763" y="204609"/>
                  </a:lnTo>
                  <a:lnTo>
                    <a:pt x="100431" y="206222"/>
                  </a:lnTo>
                  <a:lnTo>
                    <a:pt x="98298" y="206222"/>
                  </a:lnTo>
                  <a:lnTo>
                    <a:pt x="98298" y="212471"/>
                  </a:lnTo>
                  <a:lnTo>
                    <a:pt x="175945" y="212471"/>
                  </a:lnTo>
                  <a:lnTo>
                    <a:pt x="175945" y="206222"/>
                  </a:lnTo>
                  <a:lnTo>
                    <a:pt x="160591" y="206222"/>
                  </a:lnTo>
                  <a:lnTo>
                    <a:pt x="155092" y="204241"/>
                  </a:lnTo>
                  <a:lnTo>
                    <a:pt x="148539" y="135661"/>
                  </a:lnTo>
                  <a:lnTo>
                    <a:pt x="150660" y="113449"/>
                  </a:lnTo>
                  <a:lnTo>
                    <a:pt x="156184" y="96456"/>
                  </a:lnTo>
                  <a:lnTo>
                    <a:pt x="163868" y="85572"/>
                  </a:lnTo>
                  <a:lnTo>
                    <a:pt x="172491" y="81737"/>
                  </a:lnTo>
                  <a:lnTo>
                    <a:pt x="178079" y="81737"/>
                  </a:lnTo>
                  <a:lnTo>
                    <a:pt x="180771" y="85153"/>
                  </a:lnTo>
                  <a:lnTo>
                    <a:pt x="190119" y="99326"/>
                  </a:lnTo>
                  <a:lnTo>
                    <a:pt x="205308" y="99326"/>
                  </a:lnTo>
                  <a:lnTo>
                    <a:pt x="210489" y="94411"/>
                  </a:lnTo>
                  <a:lnTo>
                    <a:pt x="210489" y="87083"/>
                  </a:lnTo>
                  <a:close/>
                </a:path>
                <a:path w="629919" h="217804">
                  <a:moveTo>
                    <a:pt x="271119" y="7404"/>
                  </a:moveTo>
                  <a:lnTo>
                    <a:pt x="263715" y="0"/>
                  </a:lnTo>
                  <a:lnTo>
                    <a:pt x="246837" y="0"/>
                  </a:lnTo>
                  <a:lnTo>
                    <a:pt x="239433" y="7404"/>
                  </a:lnTo>
                  <a:lnTo>
                    <a:pt x="239433" y="15836"/>
                  </a:lnTo>
                  <a:lnTo>
                    <a:pt x="239433" y="25006"/>
                  </a:lnTo>
                  <a:lnTo>
                    <a:pt x="246113" y="31673"/>
                  </a:lnTo>
                  <a:lnTo>
                    <a:pt x="264617" y="31673"/>
                  </a:lnTo>
                  <a:lnTo>
                    <a:pt x="271119" y="25158"/>
                  </a:lnTo>
                  <a:lnTo>
                    <a:pt x="271119" y="7404"/>
                  </a:lnTo>
                  <a:close/>
                </a:path>
                <a:path w="629919" h="217804">
                  <a:moveTo>
                    <a:pt x="292963" y="206222"/>
                  </a:moveTo>
                  <a:lnTo>
                    <a:pt x="290817" y="206222"/>
                  </a:lnTo>
                  <a:lnTo>
                    <a:pt x="278549" y="204673"/>
                  </a:lnTo>
                  <a:lnTo>
                    <a:pt x="272097" y="198462"/>
                  </a:lnTo>
                  <a:lnTo>
                    <a:pt x="269595" y="185254"/>
                  </a:lnTo>
                  <a:lnTo>
                    <a:pt x="269163" y="162712"/>
                  </a:lnTo>
                  <a:lnTo>
                    <a:pt x="269163" y="68961"/>
                  </a:lnTo>
                  <a:lnTo>
                    <a:pt x="268097" y="69265"/>
                  </a:lnTo>
                  <a:lnTo>
                    <a:pt x="257009" y="72199"/>
                  </a:lnTo>
                  <a:lnTo>
                    <a:pt x="245478" y="74879"/>
                  </a:lnTo>
                  <a:lnTo>
                    <a:pt x="233299" y="77368"/>
                  </a:lnTo>
                  <a:lnTo>
                    <a:pt x="219557" y="79806"/>
                  </a:lnTo>
                  <a:lnTo>
                    <a:pt x="219557" y="84886"/>
                  </a:lnTo>
                  <a:lnTo>
                    <a:pt x="231089" y="86931"/>
                  </a:lnTo>
                  <a:lnTo>
                    <a:pt x="237845" y="91668"/>
                  </a:lnTo>
                  <a:lnTo>
                    <a:pt x="241363" y="100076"/>
                  </a:lnTo>
                  <a:lnTo>
                    <a:pt x="242379" y="113106"/>
                  </a:lnTo>
                  <a:lnTo>
                    <a:pt x="242379" y="162712"/>
                  </a:lnTo>
                  <a:lnTo>
                    <a:pt x="242036" y="185064"/>
                  </a:lnTo>
                  <a:lnTo>
                    <a:pt x="239712" y="198285"/>
                  </a:lnTo>
                  <a:lnTo>
                    <a:pt x="233375" y="204609"/>
                  </a:lnTo>
                  <a:lnTo>
                    <a:pt x="221043" y="206222"/>
                  </a:lnTo>
                  <a:lnTo>
                    <a:pt x="218897" y="206222"/>
                  </a:lnTo>
                  <a:lnTo>
                    <a:pt x="218897" y="212471"/>
                  </a:lnTo>
                  <a:lnTo>
                    <a:pt x="292963" y="212471"/>
                  </a:lnTo>
                  <a:lnTo>
                    <a:pt x="292963" y="206222"/>
                  </a:lnTo>
                  <a:close/>
                </a:path>
                <a:path w="629919" h="217804">
                  <a:moveTo>
                    <a:pt x="629399" y="206222"/>
                  </a:moveTo>
                  <a:lnTo>
                    <a:pt x="627253" y="206222"/>
                  </a:lnTo>
                  <a:lnTo>
                    <a:pt x="615010" y="204571"/>
                  </a:lnTo>
                  <a:lnTo>
                    <a:pt x="608558" y="198196"/>
                  </a:lnTo>
                  <a:lnTo>
                    <a:pt x="606031" y="184962"/>
                  </a:lnTo>
                  <a:lnTo>
                    <a:pt x="605599" y="162725"/>
                  </a:lnTo>
                  <a:lnTo>
                    <a:pt x="605599" y="116446"/>
                  </a:lnTo>
                  <a:lnTo>
                    <a:pt x="603123" y="96278"/>
                  </a:lnTo>
                  <a:lnTo>
                    <a:pt x="595249" y="81254"/>
                  </a:lnTo>
                  <a:lnTo>
                    <a:pt x="591629" y="78803"/>
                  </a:lnTo>
                  <a:lnTo>
                    <a:pt x="581329" y="71869"/>
                  </a:lnTo>
                  <a:lnTo>
                    <a:pt x="560692" y="68630"/>
                  </a:lnTo>
                  <a:lnTo>
                    <a:pt x="547890" y="69596"/>
                  </a:lnTo>
                  <a:lnTo>
                    <a:pt x="536486" y="72644"/>
                  </a:lnTo>
                  <a:lnTo>
                    <a:pt x="525945" y="78028"/>
                  </a:lnTo>
                  <a:lnTo>
                    <a:pt x="515772" y="86017"/>
                  </a:lnTo>
                  <a:lnTo>
                    <a:pt x="515493" y="83286"/>
                  </a:lnTo>
                  <a:lnTo>
                    <a:pt x="513930" y="70231"/>
                  </a:lnTo>
                  <a:lnTo>
                    <a:pt x="511175" y="69303"/>
                  </a:lnTo>
                  <a:lnTo>
                    <a:pt x="500532" y="72644"/>
                  </a:lnTo>
                  <a:lnTo>
                    <a:pt x="489877" y="75438"/>
                  </a:lnTo>
                  <a:lnTo>
                    <a:pt x="478726" y="77825"/>
                  </a:lnTo>
                  <a:lnTo>
                    <a:pt x="467042" y="79806"/>
                  </a:lnTo>
                  <a:lnTo>
                    <a:pt x="466331" y="79908"/>
                  </a:lnTo>
                  <a:lnTo>
                    <a:pt x="466331" y="85001"/>
                  </a:lnTo>
                  <a:lnTo>
                    <a:pt x="489140" y="162725"/>
                  </a:lnTo>
                  <a:lnTo>
                    <a:pt x="488810" y="184962"/>
                  </a:lnTo>
                  <a:lnTo>
                    <a:pt x="488772" y="185254"/>
                  </a:lnTo>
                  <a:lnTo>
                    <a:pt x="486473" y="198285"/>
                  </a:lnTo>
                  <a:lnTo>
                    <a:pt x="480148" y="204609"/>
                  </a:lnTo>
                  <a:lnTo>
                    <a:pt x="467817" y="206222"/>
                  </a:lnTo>
                  <a:lnTo>
                    <a:pt x="465683" y="206222"/>
                  </a:lnTo>
                  <a:lnTo>
                    <a:pt x="465683" y="212471"/>
                  </a:lnTo>
                  <a:lnTo>
                    <a:pt x="539737" y="212471"/>
                  </a:lnTo>
                  <a:lnTo>
                    <a:pt x="539737" y="206222"/>
                  </a:lnTo>
                  <a:lnTo>
                    <a:pt x="537565" y="206222"/>
                  </a:lnTo>
                  <a:lnTo>
                    <a:pt x="525310" y="204673"/>
                  </a:lnTo>
                  <a:lnTo>
                    <a:pt x="518858" y="198462"/>
                  </a:lnTo>
                  <a:lnTo>
                    <a:pt x="516343" y="185254"/>
                  </a:lnTo>
                  <a:lnTo>
                    <a:pt x="515924" y="162725"/>
                  </a:lnTo>
                  <a:lnTo>
                    <a:pt x="516001" y="116446"/>
                  </a:lnTo>
                  <a:lnTo>
                    <a:pt x="535317" y="82270"/>
                  </a:lnTo>
                  <a:lnTo>
                    <a:pt x="550291" y="78803"/>
                  </a:lnTo>
                  <a:lnTo>
                    <a:pt x="562724" y="81191"/>
                  </a:lnTo>
                  <a:lnTo>
                    <a:pt x="571652" y="88341"/>
                  </a:lnTo>
                  <a:lnTo>
                    <a:pt x="577011" y="100203"/>
                  </a:lnTo>
                  <a:lnTo>
                    <a:pt x="578777" y="116446"/>
                  </a:lnTo>
                  <a:lnTo>
                    <a:pt x="578815" y="162725"/>
                  </a:lnTo>
                  <a:lnTo>
                    <a:pt x="578396" y="185254"/>
                  </a:lnTo>
                  <a:lnTo>
                    <a:pt x="575919" y="198462"/>
                  </a:lnTo>
                  <a:lnTo>
                    <a:pt x="569556" y="204673"/>
                  </a:lnTo>
                  <a:lnTo>
                    <a:pt x="557479" y="206222"/>
                  </a:lnTo>
                  <a:lnTo>
                    <a:pt x="555332" y="206222"/>
                  </a:lnTo>
                  <a:lnTo>
                    <a:pt x="555332" y="212483"/>
                  </a:lnTo>
                  <a:lnTo>
                    <a:pt x="629399" y="212483"/>
                  </a:lnTo>
                  <a:lnTo>
                    <a:pt x="629399" y="206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5783152" y="7283233"/>
              <a:ext cx="442269" cy="226254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5783152" y="7283227"/>
              <a:ext cx="442595" cy="226695"/>
            </a:xfrm>
            <a:custGeom>
              <a:avLst/>
              <a:gdLst/>
              <a:ahLst/>
              <a:cxnLst/>
              <a:rect l="l" t="t" r="r" b="b"/>
              <a:pathLst>
                <a:path w="442594" h="226695">
                  <a:moveTo>
                    <a:pt x="346152" y="38278"/>
                  </a:moveTo>
                  <a:lnTo>
                    <a:pt x="154679" y="38278"/>
                  </a:lnTo>
                  <a:lnTo>
                    <a:pt x="159428" y="40436"/>
                  </a:lnTo>
                  <a:lnTo>
                    <a:pt x="164078" y="45412"/>
                  </a:lnTo>
                  <a:lnTo>
                    <a:pt x="168926" y="55512"/>
                  </a:lnTo>
                  <a:lnTo>
                    <a:pt x="165070" y="74936"/>
                  </a:lnTo>
                  <a:lnTo>
                    <a:pt x="142418" y="107861"/>
                  </a:lnTo>
                  <a:lnTo>
                    <a:pt x="90876" y="158466"/>
                  </a:lnTo>
                  <a:lnTo>
                    <a:pt x="43726" y="196035"/>
                  </a:lnTo>
                  <a:lnTo>
                    <a:pt x="0" y="226254"/>
                  </a:lnTo>
                  <a:lnTo>
                    <a:pt x="60657" y="216475"/>
                  </a:lnTo>
                  <a:lnTo>
                    <a:pt x="89655" y="190911"/>
                  </a:lnTo>
                  <a:lnTo>
                    <a:pt x="130905" y="158262"/>
                  </a:lnTo>
                  <a:lnTo>
                    <a:pt x="179284" y="124136"/>
                  </a:lnTo>
                  <a:lnTo>
                    <a:pt x="229668" y="94143"/>
                  </a:lnTo>
                  <a:lnTo>
                    <a:pt x="293669" y="62164"/>
                  </a:lnTo>
                  <a:lnTo>
                    <a:pt x="346152" y="38278"/>
                  </a:lnTo>
                  <a:close/>
                </a:path>
                <a:path w="442594" h="226695">
                  <a:moveTo>
                    <a:pt x="441976" y="0"/>
                  </a:moveTo>
                  <a:lnTo>
                    <a:pt x="346769" y="7192"/>
                  </a:lnTo>
                  <a:lnTo>
                    <a:pt x="284627" y="13485"/>
                  </a:lnTo>
                  <a:lnTo>
                    <a:pt x="228182" y="22382"/>
                  </a:lnTo>
                  <a:lnTo>
                    <a:pt x="133367" y="40616"/>
                  </a:lnTo>
                  <a:lnTo>
                    <a:pt x="146952" y="38488"/>
                  </a:lnTo>
                  <a:lnTo>
                    <a:pt x="154679" y="38278"/>
                  </a:lnTo>
                  <a:lnTo>
                    <a:pt x="346152" y="38278"/>
                  </a:lnTo>
                  <a:lnTo>
                    <a:pt x="349384" y="36808"/>
                  </a:lnTo>
                  <a:lnTo>
                    <a:pt x="394277" y="18081"/>
                  </a:lnTo>
                  <a:lnTo>
                    <a:pt x="425812" y="5991"/>
                  </a:lnTo>
                  <a:lnTo>
                    <a:pt x="441452" y="544"/>
                  </a:lnTo>
                  <a:lnTo>
                    <a:pt x="442269" y="293"/>
                  </a:lnTo>
                  <a:lnTo>
                    <a:pt x="441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5822909" y="7322971"/>
              <a:ext cx="127420" cy="30554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5824961" y="7283113"/>
              <a:ext cx="1999614" cy="226695"/>
            </a:xfrm>
            <a:custGeom>
              <a:avLst/>
              <a:gdLst/>
              <a:ahLst/>
              <a:cxnLst/>
              <a:rect l="l" t="t" r="r" b="b"/>
              <a:pathLst>
                <a:path w="1999615" h="226695">
                  <a:moveTo>
                    <a:pt x="127609" y="52374"/>
                  </a:moveTo>
                  <a:lnTo>
                    <a:pt x="126809" y="50711"/>
                  </a:lnTo>
                  <a:lnTo>
                    <a:pt x="124333" y="45542"/>
                  </a:lnTo>
                  <a:lnTo>
                    <a:pt x="116395" y="41109"/>
                  </a:lnTo>
                  <a:lnTo>
                    <a:pt x="106184" y="39878"/>
                  </a:lnTo>
                  <a:lnTo>
                    <a:pt x="97370" y="40271"/>
                  </a:lnTo>
                  <a:lnTo>
                    <a:pt x="93624" y="40741"/>
                  </a:lnTo>
                  <a:lnTo>
                    <a:pt x="0" y="61772"/>
                  </a:lnTo>
                  <a:lnTo>
                    <a:pt x="0" y="62052"/>
                  </a:lnTo>
                  <a:lnTo>
                    <a:pt x="241" y="62103"/>
                  </a:lnTo>
                  <a:lnTo>
                    <a:pt x="55587" y="70408"/>
                  </a:lnTo>
                  <a:lnTo>
                    <a:pt x="115062" y="50711"/>
                  </a:lnTo>
                  <a:lnTo>
                    <a:pt x="127609" y="52374"/>
                  </a:lnTo>
                  <a:close/>
                </a:path>
                <a:path w="1999615" h="226695">
                  <a:moveTo>
                    <a:pt x="1217447" y="92913"/>
                  </a:moveTo>
                  <a:lnTo>
                    <a:pt x="1125321" y="225742"/>
                  </a:lnTo>
                  <a:lnTo>
                    <a:pt x="1126070" y="225742"/>
                  </a:lnTo>
                  <a:lnTo>
                    <a:pt x="1217447" y="225742"/>
                  </a:lnTo>
                  <a:lnTo>
                    <a:pt x="1217447" y="92913"/>
                  </a:lnTo>
                  <a:close/>
                </a:path>
                <a:path w="1999615" h="226695">
                  <a:moveTo>
                    <a:pt x="1294345" y="0"/>
                  </a:moveTo>
                  <a:lnTo>
                    <a:pt x="1209725" y="0"/>
                  </a:lnTo>
                  <a:lnTo>
                    <a:pt x="1196136" y="2006"/>
                  </a:lnTo>
                  <a:lnTo>
                    <a:pt x="1187069" y="6400"/>
                  </a:lnTo>
                  <a:lnTo>
                    <a:pt x="1181989" y="10807"/>
                  </a:lnTo>
                  <a:lnTo>
                    <a:pt x="1180401" y="12814"/>
                  </a:lnTo>
                  <a:lnTo>
                    <a:pt x="1033818" y="225590"/>
                  </a:lnTo>
                  <a:lnTo>
                    <a:pt x="1100162" y="225590"/>
                  </a:lnTo>
                  <a:lnTo>
                    <a:pt x="1236484" y="29819"/>
                  </a:lnTo>
                  <a:lnTo>
                    <a:pt x="1236484" y="225894"/>
                  </a:lnTo>
                  <a:lnTo>
                    <a:pt x="1294345" y="225894"/>
                  </a:lnTo>
                  <a:lnTo>
                    <a:pt x="1294345" y="0"/>
                  </a:lnTo>
                  <a:close/>
                </a:path>
                <a:path w="1999615" h="226695">
                  <a:moveTo>
                    <a:pt x="1387170" y="9194"/>
                  </a:moveTo>
                  <a:lnTo>
                    <a:pt x="1331112" y="9194"/>
                  </a:lnTo>
                  <a:lnTo>
                    <a:pt x="1331112" y="226339"/>
                  </a:lnTo>
                  <a:lnTo>
                    <a:pt x="1387170" y="226339"/>
                  </a:lnTo>
                  <a:lnTo>
                    <a:pt x="1387170" y="9194"/>
                  </a:lnTo>
                  <a:close/>
                </a:path>
                <a:path w="1999615" h="226695">
                  <a:moveTo>
                    <a:pt x="1479778" y="62801"/>
                  </a:moveTo>
                  <a:lnTo>
                    <a:pt x="1423720" y="62801"/>
                  </a:lnTo>
                  <a:lnTo>
                    <a:pt x="1423720" y="226339"/>
                  </a:lnTo>
                  <a:lnTo>
                    <a:pt x="1479778" y="226339"/>
                  </a:lnTo>
                  <a:lnTo>
                    <a:pt x="1479778" y="62801"/>
                  </a:lnTo>
                  <a:close/>
                </a:path>
                <a:path w="1999615" h="226695">
                  <a:moveTo>
                    <a:pt x="1479778" y="9194"/>
                  </a:moveTo>
                  <a:lnTo>
                    <a:pt x="1423720" y="9194"/>
                  </a:lnTo>
                  <a:lnTo>
                    <a:pt x="1423720" y="48793"/>
                  </a:lnTo>
                  <a:lnTo>
                    <a:pt x="1479778" y="48793"/>
                  </a:lnTo>
                  <a:lnTo>
                    <a:pt x="1479778" y="9194"/>
                  </a:lnTo>
                  <a:close/>
                </a:path>
                <a:path w="1999615" h="226695">
                  <a:moveTo>
                    <a:pt x="1906778" y="8293"/>
                  </a:moveTo>
                  <a:lnTo>
                    <a:pt x="1850618" y="8293"/>
                  </a:lnTo>
                  <a:lnTo>
                    <a:pt x="1850618" y="225298"/>
                  </a:lnTo>
                  <a:lnTo>
                    <a:pt x="1906778" y="225298"/>
                  </a:lnTo>
                  <a:lnTo>
                    <a:pt x="1906778" y="8293"/>
                  </a:lnTo>
                  <a:close/>
                </a:path>
                <a:path w="1999615" h="226695">
                  <a:moveTo>
                    <a:pt x="1999246" y="61747"/>
                  </a:moveTo>
                  <a:lnTo>
                    <a:pt x="1943227" y="61747"/>
                  </a:lnTo>
                  <a:lnTo>
                    <a:pt x="1943227" y="225298"/>
                  </a:lnTo>
                  <a:lnTo>
                    <a:pt x="1999246" y="225298"/>
                  </a:lnTo>
                  <a:lnTo>
                    <a:pt x="1999246" y="61747"/>
                  </a:lnTo>
                  <a:close/>
                </a:path>
                <a:path w="1999615" h="226695">
                  <a:moveTo>
                    <a:pt x="1999246" y="8293"/>
                  </a:moveTo>
                  <a:lnTo>
                    <a:pt x="1943227" y="8293"/>
                  </a:lnTo>
                  <a:lnTo>
                    <a:pt x="1943227" y="47904"/>
                  </a:lnTo>
                  <a:lnTo>
                    <a:pt x="1999246" y="47904"/>
                  </a:lnTo>
                  <a:lnTo>
                    <a:pt x="1999246" y="82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8" name="object 98"/>
            <p:cNvSpPr/>
            <p:nvPr/>
          </p:nvSpPr>
          <p:spPr>
            <a:xfrm>
              <a:off x="14542135" y="8817704"/>
              <a:ext cx="516255" cy="189230"/>
            </a:xfrm>
            <a:custGeom>
              <a:avLst/>
              <a:gdLst/>
              <a:ahLst/>
              <a:cxnLst/>
              <a:rect l="l" t="t" r="r" b="b"/>
              <a:pathLst>
                <a:path w="516255" h="189229">
                  <a:moveTo>
                    <a:pt x="191960" y="12877"/>
                  </a:moveTo>
                  <a:lnTo>
                    <a:pt x="138963" y="38"/>
                  </a:lnTo>
                  <a:lnTo>
                    <a:pt x="103606" y="6159"/>
                  </a:lnTo>
                  <a:lnTo>
                    <a:pt x="80238" y="22491"/>
                  </a:lnTo>
                  <a:lnTo>
                    <a:pt x="69011" y="46024"/>
                  </a:lnTo>
                  <a:lnTo>
                    <a:pt x="70027" y="73723"/>
                  </a:lnTo>
                  <a:lnTo>
                    <a:pt x="73723" y="88112"/>
                  </a:lnTo>
                  <a:lnTo>
                    <a:pt x="78854" y="108508"/>
                  </a:lnTo>
                  <a:lnTo>
                    <a:pt x="83426" y="128257"/>
                  </a:lnTo>
                  <a:lnTo>
                    <a:pt x="85420" y="140741"/>
                  </a:lnTo>
                  <a:lnTo>
                    <a:pt x="85242" y="146431"/>
                  </a:lnTo>
                  <a:lnTo>
                    <a:pt x="82791" y="155435"/>
                  </a:lnTo>
                  <a:lnTo>
                    <a:pt x="75031" y="163868"/>
                  </a:lnTo>
                  <a:lnTo>
                    <a:pt x="58978" y="167576"/>
                  </a:lnTo>
                  <a:lnTo>
                    <a:pt x="40906" y="164680"/>
                  </a:lnTo>
                  <a:lnTo>
                    <a:pt x="26250" y="157848"/>
                  </a:lnTo>
                  <a:lnTo>
                    <a:pt x="15367" y="149847"/>
                  </a:lnTo>
                  <a:lnTo>
                    <a:pt x="8610" y="143459"/>
                  </a:lnTo>
                  <a:lnTo>
                    <a:pt x="7607" y="142443"/>
                  </a:lnTo>
                  <a:lnTo>
                    <a:pt x="6273" y="143002"/>
                  </a:lnTo>
                  <a:lnTo>
                    <a:pt x="5321" y="146431"/>
                  </a:lnTo>
                  <a:lnTo>
                    <a:pt x="508" y="162610"/>
                  </a:lnTo>
                  <a:lnTo>
                    <a:pt x="0" y="164731"/>
                  </a:lnTo>
                  <a:lnTo>
                    <a:pt x="44665" y="186512"/>
                  </a:lnTo>
                  <a:lnTo>
                    <a:pt x="67868" y="188620"/>
                  </a:lnTo>
                  <a:lnTo>
                    <a:pt x="106743" y="181889"/>
                  </a:lnTo>
                  <a:lnTo>
                    <a:pt x="127419" y="167576"/>
                  </a:lnTo>
                  <a:lnTo>
                    <a:pt x="131787" y="164553"/>
                  </a:lnTo>
                  <a:lnTo>
                    <a:pt x="143852" y="140919"/>
                  </a:lnTo>
                  <a:lnTo>
                    <a:pt x="143789" y="115252"/>
                  </a:lnTo>
                  <a:lnTo>
                    <a:pt x="140754" y="102679"/>
                  </a:lnTo>
                  <a:lnTo>
                    <a:pt x="136004" y="83286"/>
                  </a:lnTo>
                  <a:lnTo>
                    <a:pt x="131318" y="64350"/>
                  </a:lnTo>
                  <a:lnTo>
                    <a:pt x="128524" y="53136"/>
                  </a:lnTo>
                  <a:lnTo>
                    <a:pt x="127457" y="39979"/>
                  </a:lnTo>
                  <a:lnTo>
                    <a:pt x="131191" y="29591"/>
                  </a:lnTo>
                  <a:lnTo>
                    <a:pt x="139242" y="22783"/>
                  </a:lnTo>
                  <a:lnTo>
                    <a:pt x="151130" y="20332"/>
                  </a:lnTo>
                  <a:lnTo>
                    <a:pt x="161772" y="21336"/>
                  </a:lnTo>
                  <a:lnTo>
                    <a:pt x="170662" y="23939"/>
                  </a:lnTo>
                  <a:lnTo>
                    <a:pt x="178219" y="27546"/>
                  </a:lnTo>
                  <a:lnTo>
                    <a:pt x="184899" y="31546"/>
                  </a:lnTo>
                  <a:lnTo>
                    <a:pt x="186499" y="32575"/>
                  </a:lnTo>
                  <a:lnTo>
                    <a:pt x="187667" y="33121"/>
                  </a:lnTo>
                  <a:lnTo>
                    <a:pt x="188341" y="30175"/>
                  </a:lnTo>
                  <a:lnTo>
                    <a:pt x="190233" y="20332"/>
                  </a:lnTo>
                  <a:lnTo>
                    <a:pt x="191135" y="15684"/>
                  </a:lnTo>
                  <a:lnTo>
                    <a:pt x="191960" y="12877"/>
                  </a:lnTo>
                  <a:close/>
                </a:path>
                <a:path w="516255" h="189229">
                  <a:moveTo>
                    <a:pt x="340067" y="3962"/>
                  </a:moveTo>
                  <a:lnTo>
                    <a:pt x="285826" y="3987"/>
                  </a:lnTo>
                  <a:lnTo>
                    <a:pt x="283210" y="3987"/>
                  </a:lnTo>
                  <a:lnTo>
                    <a:pt x="282130" y="5499"/>
                  </a:lnTo>
                  <a:lnTo>
                    <a:pt x="264401" y="27495"/>
                  </a:lnTo>
                  <a:lnTo>
                    <a:pt x="264401" y="55867"/>
                  </a:lnTo>
                  <a:lnTo>
                    <a:pt x="264261" y="56464"/>
                  </a:lnTo>
                  <a:lnTo>
                    <a:pt x="250875" y="125044"/>
                  </a:lnTo>
                  <a:lnTo>
                    <a:pt x="250799" y="125577"/>
                  </a:lnTo>
                  <a:lnTo>
                    <a:pt x="250532" y="125831"/>
                  </a:lnTo>
                  <a:lnTo>
                    <a:pt x="209918" y="125831"/>
                  </a:lnTo>
                  <a:lnTo>
                    <a:pt x="209677" y="125895"/>
                  </a:lnTo>
                  <a:lnTo>
                    <a:pt x="209461" y="125577"/>
                  </a:lnTo>
                  <a:lnTo>
                    <a:pt x="209435" y="125285"/>
                  </a:lnTo>
                  <a:lnTo>
                    <a:pt x="209638" y="125044"/>
                  </a:lnTo>
                  <a:lnTo>
                    <a:pt x="263156" y="56400"/>
                  </a:lnTo>
                  <a:lnTo>
                    <a:pt x="263550" y="55867"/>
                  </a:lnTo>
                  <a:lnTo>
                    <a:pt x="264401" y="55867"/>
                  </a:lnTo>
                  <a:lnTo>
                    <a:pt x="264401" y="27495"/>
                  </a:lnTo>
                  <a:lnTo>
                    <a:pt x="138874" y="183184"/>
                  </a:lnTo>
                  <a:lnTo>
                    <a:pt x="138099" y="184124"/>
                  </a:lnTo>
                  <a:lnTo>
                    <a:pt x="138125" y="184683"/>
                  </a:lnTo>
                  <a:lnTo>
                    <a:pt x="138214" y="185267"/>
                  </a:lnTo>
                  <a:lnTo>
                    <a:pt x="162991" y="185254"/>
                  </a:lnTo>
                  <a:lnTo>
                    <a:pt x="163207" y="184683"/>
                  </a:lnTo>
                  <a:lnTo>
                    <a:pt x="163576" y="184124"/>
                  </a:lnTo>
                  <a:lnTo>
                    <a:pt x="194081" y="145034"/>
                  </a:lnTo>
                  <a:lnTo>
                    <a:pt x="194551" y="144322"/>
                  </a:lnTo>
                  <a:lnTo>
                    <a:pt x="246367" y="144322"/>
                  </a:lnTo>
                  <a:lnTo>
                    <a:pt x="247154" y="144272"/>
                  </a:lnTo>
                  <a:lnTo>
                    <a:pt x="239572" y="183184"/>
                  </a:lnTo>
                  <a:lnTo>
                    <a:pt x="239471" y="184124"/>
                  </a:lnTo>
                  <a:lnTo>
                    <a:pt x="239585" y="185254"/>
                  </a:lnTo>
                  <a:lnTo>
                    <a:pt x="304114" y="185242"/>
                  </a:lnTo>
                  <a:lnTo>
                    <a:pt x="304419" y="184950"/>
                  </a:lnTo>
                  <a:lnTo>
                    <a:pt x="312381" y="144272"/>
                  </a:lnTo>
                  <a:lnTo>
                    <a:pt x="315976" y="125895"/>
                  </a:lnTo>
                  <a:lnTo>
                    <a:pt x="329666" y="55867"/>
                  </a:lnTo>
                  <a:lnTo>
                    <a:pt x="339445" y="5842"/>
                  </a:lnTo>
                  <a:lnTo>
                    <a:pt x="340067" y="3962"/>
                  </a:lnTo>
                  <a:close/>
                </a:path>
                <a:path w="516255" h="189229">
                  <a:moveTo>
                    <a:pt x="516039" y="12827"/>
                  </a:moveTo>
                  <a:lnTo>
                    <a:pt x="463067" y="0"/>
                  </a:lnTo>
                  <a:lnTo>
                    <a:pt x="427685" y="6096"/>
                  </a:lnTo>
                  <a:lnTo>
                    <a:pt x="404317" y="22440"/>
                  </a:lnTo>
                  <a:lnTo>
                    <a:pt x="393077" y="45974"/>
                  </a:lnTo>
                  <a:lnTo>
                    <a:pt x="394106" y="73660"/>
                  </a:lnTo>
                  <a:lnTo>
                    <a:pt x="397802" y="88061"/>
                  </a:lnTo>
                  <a:lnTo>
                    <a:pt x="402945" y="108445"/>
                  </a:lnTo>
                  <a:lnTo>
                    <a:pt x="407517" y="128206"/>
                  </a:lnTo>
                  <a:lnTo>
                    <a:pt x="409498" y="140690"/>
                  </a:lnTo>
                  <a:lnTo>
                    <a:pt x="409333" y="146392"/>
                  </a:lnTo>
                  <a:lnTo>
                    <a:pt x="406882" y="155371"/>
                  </a:lnTo>
                  <a:lnTo>
                    <a:pt x="399110" y="163791"/>
                  </a:lnTo>
                  <a:lnTo>
                    <a:pt x="383070" y="167513"/>
                  </a:lnTo>
                  <a:lnTo>
                    <a:pt x="365099" y="164719"/>
                  </a:lnTo>
                  <a:lnTo>
                    <a:pt x="350697" y="158102"/>
                  </a:lnTo>
                  <a:lnTo>
                    <a:pt x="340055" y="150342"/>
                  </a:lnTo>
                  <a:lnTo>
                    <a:pt x="333400" y="144094"/>
                  </a:lnTo>
                  <a:lnTo>
                    <a:pt x="332028" y="142748"/>
                  </a:lnTo>
                  <a:lnTo>
                    <a:pt x="329996" y="143243"/>
                  </a:lnTo>
                  <a:lnTo>
                    <a:pt x="329552" y="146392"/>
                  </a:lnTo>
                  <a:lnTo>
                    <a:pt x="326212" y="163791"/>
                  </a:lnTo>
                  <a:lnTo>
                    <a:pt x="325780" y="165658"/>
                  </a:lnTo>
                  <a:lnTo>
                    <a:pt x="326923" y="167449"/>
                  </a:lnTo>
                  <a:lnTo>
                    <a:pt x="369011" y="186613"/>
                  </a:lnTo>
                  <a:lnTo>
                    <a:pt x="391947" y="188569"/>
                  </a:lnTo>
                  <a:lnTo>
                    <a:pt x="430822" y="181825"/>
                  </a:lnTo>
                  <a:lnTo>
                    <a:pt x="451510" y="167513"/>
                  </a:lnTo>
                  <a:lnTo>
                    <a:pt x="455853" y="164490"/>
                  </a:lnTo>
                  <a:lnTo>
                    <a:pt x="467918" y="140855"/>
                  </a:lnTo>
                  <a:lnTo>
                    <a:pt x="467855" y="115189"/>
                  </a:lnTo>
                  <a:lnTo>
                    <a:pt x="464832" y="102616"/>
                  </a:lnTo>
                  <a:lnTo>
                    <a:pt x="460070" y="83223"/>
                  </a:lnTo>
                  <a:lnTo>
                    <a:pt x="455396" y="64287"/>
                  </a:lnTo>
                  <a:lnTo>
                    <a:pt x="452602" y="53086"/>
                  </a:lnTo>
                  <a:lnTo>
                    <a:pt x="451535" y="39916"/>
                  </a:lnTo>
                  <a:lnTo>
                    <a:pt x="455282" y="29527"/>
                  </a:lnTo>
                  <a:lnTo>
                    <a:pt x="463334" y="22720"/>
                  </a:lnTo>
                  <a:lnTo>
                    <a:pt x="475208" y="20281"/>
                  </a:lnTo>
                  <a:lnTo>
                    <a:pt x="485851" y="21272"/>
                  </a:lnTo>
                  <a:lnTo>
                    <a:pt x="494728" y="23888"/>
                  </a:lnTo>
                  <a:lnTo>
                    <a:pt x="502285" y="27495"/>
                  </a:lnTo>
                  <a:lnTo>
                    <a:pt x="508952" y="31496"/>
                  </a:lnTo>
                  <a:lnTo>
                    <a:pt x="510565" y="32512"/>
                  </a:lnTo>
                  <a:lnTo>
                    <a:pt x="511746" y="33058"/>
                  </a:lnTo>
                  <a:lnTo>
                    <a:pt x="512406" y="30111"/>
                  </a:lnTo>
                  <a:lnTo>
                    <a:pt x="514311" y="20281"/>
                  </a:lnTo>
                  <a:lnTo>
                    <a:pt x="515200" y="15633"/>
                  </a:lnTo>
                  <a:lnTo>
                    <a:pt x="516039" y="128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7616073" y="8757694"/>
              <a:ext cx="257435" cy="146147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7479614" y="8933214"/>
              <a:ext cx="299720" cy="133350"/>
            </a:xfrm>
            <a:custGeom>
              <a:avLst/>
              <a:gdLst/>
              <a:ahLst/>
              <a:cxnLst/>
              <a:rect l="l" t="t" r="r" b="b"/>
              <a:pathLst>
                <a:path w="299719" h="133350">
                  <a:moveTo>
                    <a:pt x="216558" y="10"/>
                  </a:moveTo>
                  <a:lnTo>
                    <a:pt x="164916" y="10"/>
                  </a:lnTo>
                  <a:lnTo>
                    <a:pt x="164832" y="131064"/>
                  </a:lnTo>
                  <a:lnTo>
                    <a:pt x="146495" y="113284"/>
                  </a:lnTo>
                  <a:lnTo>
                    <a:pt x="92070" y="59296"/>
                  </a:lnTo>
                  <a:lnTo>
                    <a:pt x="106738" y="44385"/>
                  </a:lnTo>
                  <a:lnTo>
                    <a:pt x="151136" y="31"/>
                  </a:lnTo>
                  <a:lnTo>
                    <a:pt x="100227" y="31"/>
                  </a:lnTo>
                  <a:lnTo>
                    <a:pt x="50522" y="48354"/>
                  </a:lnTo>
                  <a:lnTo>
                    <a:pt x="50511" y="10"/>
                  </a:lnTo>
                  <a:lnTo>
                    <a:pt x="0" y="0"/>
                  </a:lnTo>
                  <a:lnTo>
                    <a:pt x="0" y="133032"/>
                  </a:lnTo>
                  <a:lnTo>
                    <a:pt x="50898" y="133105"/>
                  </a:lnTo>
                  <a:lnTo>
                    <a:pt x="51045" y="85306"/>
                  </a:lnTo>
                  <a:lnTo>
                    <a:pt x="98729" y="133022"/>
                  </a:lnTo>
                  <a:lnTo>
                    <a:pt x="299184" y="133053"/>
                  </a:lnTo>
                  <a:lnTo>
                    <a:pt x="298996" y="99316"/>
                  </a:lnTo>
                  <a:lnTo>
                    <a:pt x="216558" y="99410"/>
                  </a:lnTo>
                  <a:lnTo>
                    <a:pt x="216558" y="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7792932" y="8933079"/>
              <a:ext cx="217417" cy="133200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5025798" y="9615428"/>
              <a:ext cx="260650" cy="104453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5319579" y="9614642"/>
              <a:ext cx="735330" cy="107314"/>
            </a:xfrm>
            <a:custGeom>
              <a:avLst/>
              <a:gdLst/>
              <a:ahLst/>
              <a:cxnLst/>
              <a:rect l="l" t="t" r="r" b="b"/>
              <a:pathLst>
                <a:path w="735330" h="107315">
                  <a:moveTo>
                    <a:pt x="69265" y="22199"/>
                  </a:moveTo>
                  <a:lnTo>
                    <a:pt x="65493" y="14795"/>
                  </a:lnTo>
                  <a:lnTo>
                    <a:pt x="61925" y="11696"/>
                  </a:lnTo>
                  <a:lnTo>
                    <a:pt x="59664" y="9740"/>
                  </a:lnTo>
                  <a:lnTo>
                    <a:pt x="55257" y="6743"/>
                  </a:lnTo>
                  <a:lnTo>
                    <a:pt x="55257" y="32131"/>
                  </a:lnTo>
                  <a:lnTo>
                    <a:pt x="53378" y="41567"/>
                  </a:lnTo>
                  <a:lnTo>
                    <a:pt x="47904" y="48552"/>
                  </a:lnTo>
                  <a:lnTo>
                    <a:pt x="39103" y="52870"/>
                  </a:lnTo>
                  <a:lnTo>
                    <a:pt x="27228" y="54343"/>
                  </a:lnTo>
                  <a:lnTo>
                    <a:pt x="21983" y="54343"/>
                  </a:lnTo>
                  <a:lnTo>
                    <a:pt x="17487" y="54025"/>
                  </a:lnTo>
                  <a:lnTo>
                    <a:pt x="14008" y="52870"/>
                  </a:lnTo>
                  <a:lnTo>
                    <a:pt x="13931" y="12941"/>
                  </a:lnTo>
                  <a:lnTo>
                    <a:pt x="16433" y="12280"/>
                  </a:lnTo>
                  <a:lnTo>
                    <a:pt x="21653" y="11696"/>
                  </a:lnTo>
                  <a:lnTo>
                    <a:pt x="28663" y="11696"/>
                  </a:lnTo>
                  <a:lnTo>
                    <a:pt x="39192" y="12839"/>
                  </a:lnTo>
                  <a:lnTo>
                    <a:pt x="47625" y="16433"/>
                  </a:lnTo>
                  <a:lnTo>
                    <a:pt x="53225" y="22771"/>
                  </a:lnTo>
                  <a:lnTo>
                    <a:pt x="55257" y="32131"/>
                  </a:lnTo>
                  <a:lnTo>
                    <a:pt x="55257" y="6743"/>
                  </a:lnTo>
                  <a:lnTo>
                    <a:pt x="54178" y="5994"/>
                  </a:lnTo>
                  <a:lnTo>
                    <a:pt x="47180" y="3187"/>
                  </a:lnTo>
                  <a:lnTo>
                    <a:pt x="38684" y="1409"/>
                  </a:lnTo>
                  <a:lnTo>
                    <a:pt x="28663" y="800"/>
                  </a:lnTo>
                  <a:lnTo>
                    <a:pt x="20015" y="977"/>
                  </a:lnTo>
                  <a:lnTo>
                    <a:pt x="12369" y="1435"/>
                  </a:lnTo>
                  <a:lnTo>
                    <a:pt x="5715" y="2108"/>
                  </a:lnTo>
                  <a:lnTo>
                    <a:pt x="0" y="2870"/>
                  </a:lnTo>
                  <a:lnTo>
                    <a:pt x="0" y="105244"/>
                  </a:lnTo>
                  <a:lnTo>
                    <a:pt x="13931" y="105244"/>
                  </a:lnTo>
                  <a:lnTo>
                    <a:pt x="13931" y="64198"/>
                  </a:lnTo>
                  <a:lnTo>
                    <a:pt x="17487" y="65074"/>
                  </a:lnTo>
                  <a:lnTo>
                    <a:pt x="21958" y="65265"/>
                  </a:lnTo>
                  <a:lnTo>
                    <a:pt x="26619" y="65265"/>
                  </a:lnTo>
                  <a:lnTo>
                    <a:pt x="36931" y="64579"/>
                  </a:lnTo>
                  <a:lnTo>
                    <a:pt x="38595" y="64198"/>
                  </a:lnTo>
                  <a:lnTo>
                    <a:pt x="46151" y="62496"/>
                  </a:lnTo>
                  <a:lnTo>
                    <a:pt x="54114" y="59016"/>
                  </a:lnTo>
                  <a:lnTo>
                    <a:pt x="60325" y="54343"/>
                  </a:lnTo>
                  <a:lnTo>
                    <a:pt x="60617" y="54127"/>
                  </a:lnTo>
                  <a:lnTo>
                    <a:pt x="66294" y="48577"/>
                  </a:lnTo>
                  <a:lnTo>
                    <a:pt x="69265" y="40855"/>
                  </a:lnTo>
                  <a:lnTo>
                    <a:pt x="69265" y="22199"/>
                  </a:lnTo>
                  <a:close/>
                </a:path>
                <a:path w="735330" h="107315">
                  <a:moveTo>
                    <a:pt x="185496" y="52438"/>
                  </a:moveTo>
                  <a:lnTo>
                    <a:pt x="181724" y="31584"/>
                  </a:lnTo>
                  <a:lnTo>
                    <a:pt x="171030" y="14973"/>
                  </a:lnTo>
                  <a:lnTo>
                    <a:pt x="170561" y="14668"/>
                  </a:lnTo>
                  <a:lnTo>
                    <a:pt x="170561" y="53111"/>
                  </a:lnTo>
                  <a:lnTo>
                    <a:pt x="167906" y="70180"/>
                  </a:lnTo>
                  <a:lnTo>
                    <a:pt x="160235" y="83794"/>
                  </a:lnTo>
                  <a:lnTo>
                    <a:pt x="148082" y="92811"/>
                  </a:lnTo>
                  <a:lnTo>
                    <a:pt x="131953" y="96075"/>
                  </a:lnTo>
                  <a:lnTo>
                    <a:pt x="131813" y="96075"/>
                  </a:lnTo>
                  <a:lnTo>
                    <a:pt x="115912" y="92697"/>
                  </a:lnTo>
                  <a:lnTo>
                    <a:pt x="103873" y="83591"/>
                  </a:lnTo>
                  <a:lnTo>
                    <a:pt x="96253" y="70307"/>
                  </a:lnTo>
                  <a:lnTo>
                    <a:pt x="93599" y="54368"/>
                  </a:lnTo>
                  <a:lnTo>
                    <a:pt x="96062" y="37795"/>
                  </a:lnTo>
                  <a:lnTo>
                    <a:pt x="103390" y="23964"/>
                  </a:lnTo>
                  <a:lnTo>
                    <a:pt x="115481" y="14503"/>
                  </a:lnTo>
                  <a:lnTo>
                    <a:pt x="132194" y="10985"/>
                  </a:lnTo>
                  <a:lnTo>
                    <a:pt x="148856" y="14605"/>
                  </a:lnTo>
                  <a:lnTo>
                    <a:pt x="160858" y="24155"/>
                  </a:lnTo>
                  <a:lnTo>
                    <a:pt x="168122" y="37642"/>
                  </a:lnTo>
                  <a:lnTo>
                    <a:pt x="170561" y="53111"/>
                  </a:lnTo>
                  <a:lnTo>
                    <a:pt x="170561" y="14668"/>
                  </a:lnTo>
                  <a:lnTo>
                    <a:pt x="164985" y="10985"/>
                  </a:lnTo>
                  <a:lnTo>
                    <a:pt x="154355" y="3975"/>
                  </a:lnTo>
                  <a:lnTo>
                    <a:pt x="132626" y="0"/>
                  </a:lnTo>
                  <a:lnTo>
                    <a:pt x="111302" y="4013"/>
                  </a:lnTo>
                  <a:lnTo>
                    <a:pt x="94246" y="15278"/>
                  </a:lnTo>
                  <a:lnTo>
                    <a:pt x="82943" y="32639"/>
                  </a:lnTo>
                  <a:lnTo>
                    <a:pt x="78841" y="54927"/>
                  </a:lnTo>
                  <a:lnTo>
                    <a:pt x="82727" y="75755"/>
                  </a:lnTo>
                  <a:lnTo>
                    <a:pt x="93599" y="92303"/>
                  </a:lnTo>
                  <a:lnTo>
                    <a:pt x="110236" y="103225"/>
                  </a:lnTo>
                  <a:lnTo>
                    <a:pt x="131432" y="107175"/>
                  </a:lnTo>
                  <a:lnTo>
                    <a:pt x="131660" y="107175"/>
                  </a:lnTo>
                  <a:lnTo>
                    <a:pt x="152463" y="103466"/>
                  </a:lnTo>
                  <a:lnTo>
                    <a:pt x="164274" y="96075"/>
                  </a:lnTo>
                  <a:lnTo>
                    <a:pt x="169595" y="92748"/>
                  </a:lnTo>
                  <a:lnTo>
                    <a:pt x="181216" y="75552"/>
                  </a:lnTo>
                  <a:lnTo>
                    <a:pt x="185496" y="52438"/>
                  </a:lnTo>
                  <a:close/>
                </a:path>
                <a:path w="735330" h="107315">
                  <a:moveTo>
                    <a:pt x="269214" y="105257"/>
                  </a:moveTo>
                  <a:lnTo>
                    <a:pt x="267335" y="100952"/>
                  </a:lnTo>
                  <a:lnTo>
                    <a:pt x="265353" y="94564"/>
                  </a:lnTo>
                  <a:lnTo>
                    <a:pt x="263131" y="86207"/>
                  </a:lnTo>
                  <a:lnTo>
                    <a:pt x="260527" y="76060"/>
                  </a:lnTo>
                  <a:lnTo>
                    <a:pt x="258127" y="69227"/>
                  </a:lnTo>
                  <a:lnTo>
                    <a:pt x="254711" y="63423"/>
                  </a:lnTo>
                  <a:lnTo>
                    <a:pt x="251815" y="60477"/>
                  </a:lnTo>
                  <a:lnTo>
                    <a:pt x="250278" y="58915"/>
                  </a:lnTo>
                  <a:lnTo>
                    <a:pt x="244792" y="55905"/>
                  </a:lnTo>
                  <a:lnTo>
                    <a:pt x="244792" y="55600"/>
                  </a:lnTo>
                  <a:lnTo>
                    <a:pt x="252691" y="51981"/>
                  </a:lnTo>
                  <a:lnTo>
                    <a:pt x="254889" y="50076"/>
                  </a:lnTo>
                  <a:lnTo>
                    <a:pt x="259245" y="46304"/>
                  </a:lnTo>
                  <a:lnTo>
                    <a:pt x="263702" y="38671"/>
                  </a:lnTo>
                  <a:lnTo>
                    <a:pt x="265366" y="29210"/>
                  </a:lnTo>
                  <a:lnTo>
                    <a:pt x="265366" y="21196"/>
                  </a:lnTo>
                  <a:lnTo>
                    <a:pt x="262026" y="14084"/>
                  </a:lnTo>
                  <a:lnTo>
                    <a:pt x="259118" y="11544"/>
                  </a:lnTo>
                  <a:lnTo>
                    <a:pt x="256984" y="9677"/>
                  </a:lnTo>
                  <a:lnTo>
                    <a:pt x="251345" y="5854"/>
                  </a:lnTo>
                  <a:lnTo>
                    <a:pt x="251345" y="30683"/>
                  </a:lnTo>
                  <a:lnTo>
                    <a:pt x="249631" y="38696"/>
                  </a:lnTo>
                  <a:lnTo>
                    <a:pt x="244690" y="44818"/>
                  </a:lnTo>
                  <a:lnTo>
                    <a:pt x="236893" y="48704"/>
                  </a:lnTo>
                  <a:lnTo>
                    <a:pt x="226568" y="50076"/>
                  </a:lnTo>
                  <a:lnTo>
                    <a:pt x="209969" y="50076"/>
                  </a:lnTo>
                  <a:lnTo>
                    <a:pt x="209969" y="12928"/>
                  </a:lnTo>
                  <a:lnTo>
                    <a:pt x="212509" y="12230"/>
                  </a:lnTo>
                  <a:lnTo>
                    <a:pt x="217843" y="11544"/>
                  </a:lnTo>
                  <a:lnTo>
                    <a:pt x="225539" y="11544"/>
                  </a:lnTo>
                  <a:lnTo>
                    <a:pt x="235737" y="12573"/>
                  </a:lnTo>
                  <a:lnTo>
                    <a:pt x="243928" y="15887"/>
                  </a:lnTo>
                  <a:lnTo>
                    <a:pt x="249377" y="21818"/>
                  </a:lnTo>
                  <a:lnTo>
                    <a:pt x="251345" y="30683"/>
                  </a:lnTo>
                  <a:lnTo>
                    <a:pt x="251345" y="5854"/>
                  </a:lnTo>
                  <a:lnTo>
                    <a:pt x="244119" y="2997"/>
                  </a:lnTo>
                  <a:lnTo>
                    <a:pt x="235394" y="1333"/>
                  </a:lnTo>
                  <a:lnTo>
                    <a:pt x="224828" y="787"/>
                  </a:lnTo>
                  <a:lnTo>
                    <a:pt x="217017" y="965"/>
                  </a:lnTo>
                  <a:lnTo>
                    <a:pt x="209372" y="1460"/>
                  </a:lnTo>
                  <a:lnTo>
                    <a:pt x="202285" y="2171"/>
                  </a:lnTo>
                  <a:lnTo>
                    <a:pt x="196113" y="3048"/>
                  </a:lnTo>
                  <a:lnTo>
                    <a:pt x="196113" y="105244"/>
                  </a:lnTo>
                  <a:lnTo>
                    <a:pt x="209969" y="105244"/>
                  </a:lnTo>
                  <a:lnTo>
                    <a:pt x="209969" y="60477"/>
                  </a:lnTo>
                  <a:lnTo>
                    <a:pt x="225539" y="60477"/>
                  </a:lnTo>
                  <a:lnTo>
                    <a:pt x="249605" y="89687"/>
                  </a:lnTo>
                  <a:lnTo>
                    <a:pt x="251587" y="96824"/>
                  </a:lnTo>
                  <a:lnTo>
                    <a:pt x="253263" y="102057"/>
                  </a:lnTo>
                  <a:lnTo>
                    <a:pt x="254622" y="105257"/>
                  </a:lnTo>
                  <a:lnTo>
                    <a:pt x="269214" y="105257"/>
                  </a:lnTo>
                  <a:close/>
                </a:path>
                <a:path w="735330" h="107315">
                  <a:moveTo>
                    <a:pt x="357962" y="2374"/>
                  </a:moveTo>
                  <a:lnTo>
                    <a:pt x="272275" y="2374"/>
                  </a:lnTo>
                  <a:lnTo>
                    <a:pt x="272275" y="13804"/>
                  </a:lnTo>
                  <a:lnTo>
                    <a:pt x="308051" y="13804"/>
                  </a:lnTo>
                  <a:lnTo>
                    <a:pt x="308051" y="105244"/>
                  </a:lnTo>
                  <a:lnTo>
                    <a:pt x="322008" y="105244"/>
                  </a:lnTo>
                  <a:lnTo>
                    <a:pt x="322008" y="13804"/>
                  </a:lnTo>
                  <a:lnTo>
                    <a:pt x="357962" y="13804"/>
                  </a:lnTo>
                  <a:lnTo>
                    <a:pt x="357962" y="2374"/>
                  </a:lnTo>
                  <a:close/>
                </a:path>
                <a:path w="735330" h="107315">
                  <a:moveTo>
                    <a:pt x="450570" y="1816"/>
                  </a:moveTo>
                  <a:lnTo>
                    <a:pt x="436549" y="1816"/>
                  </a:lnTo>
                  <a:lnTo>
                    <a:pt x="436549" y="60477"/>
                  </a:lnTo>
                  <a:lnTo>
                    <a:pt x="434517" y="76301"/>
                  </a:lnTo>
                  <a:lnTo>
                    <a:pt x="428752" y="87388"/>
                  </a:lnTo>
                  <a:lnTo>
                    <a:pt x="419709" y="93916"/>
                  </a:lnTo>
                  <a:lnTo>
                    <a:pt x="407873" y="96050"/>
                  </a:lnTo>
                  <a:lnTo>
                    <a:pt x="396798" y="93941"/>
                  </a:lnTo>
                  <a:lnTo>
                    <a:pt x="388048" y="87464"/>
                  </a:lnTo>
                  <a:lnTo>
                    <a:pt x="382295" y="76377"/>
                  </a:lnTo>
                  <a:lnTo>
                    <a:pt x="380225" y="60477"/>
                  </a:lnTo>
                  <a:lnTo>
                    <a:pt x="380225" y="1816"/>
                  </a:lnTo>
                  <a:lnTo>
                    <a:pt x="366395" y="1816"/>
                  </a:lnTo>
                  <a:lnTo>
                    <a:pt x="366395" y="60058"/>
                  </a:lnTo>
                  <a:lnTo>
                    <a:pt x="369531" y="81902"/>
                  </a:lnTo>
                  <a:lnTo>
                    <a:pt x="378155" y="96494"/>
                  </a:lnTo>
                  <a:lnTo>
                    <a:pt x="391083" y="104660"/>
                  </a:lnTo>
                  <a:lnTo>
                    <a:pt x="407136" y="107188"/>
                  </a:lnTo>
                  <a:lnTo>
                    <a:pt x="424421" y="104508"/>
                  </a:lnTo>
                  <a:lnTo>
                    <a:pt x="438188" y="96088"/>
                  </a:lnTo>
                  <a:lnTo>
                    <a:pt x="447281" y="81381"/>
                  </a:lnTo>
                  <a:lnTo>
                    <a:pt x="450570" y="59867"/>
                  </a:lnTo>
                  <a:lnTo>
                    <a:pt x="450570" y="1816"/>
                  </a:lnTo>
                  <a:close/>
                </a:path>
                <a:path w="735330" h="107315">
                  <a:moveTo>
                    <a:pt x="559142" y="51028"/>
                  </a:moveTo>
                  <a:lnTo>
                    <a:pt x="521716" y="51028"/>
                  </a:lnTo>
                  <a:lnTo>
                    <a:pt x="521716" y="61887"/>
                  </a:lnTo>
                  <a:lnTo>
                    <a:pt x="545274" y="61887"/>
                  </a:lnTo>
                  <a:lnTo>
                    <a:pt x="545274" y="91821"/>
                  </a:lnTo>
                  <a:lnTo>
                    <a:pt x="541413" y="93586"/>
                  </a:lnTo>
                  <a:lnTo>
                    <a:pt x="534352" y="94983"/>
                  </a:lnTo>
                  <a:lnTo>
                    <a:pt x="523913" y="94983"/>
                  </a:lnTo>
                  <a:lnTo>
                    <a:pt x="504990" y="91909"/>
                  </a:lnTo>
                  <a:lnTo>
                    <a:pt x="490867" y="83324"/>
                  </a:lnTo>
                  <a:lnTo>
                    <a:pt x="482015" y="70167"/>
                  </a:lnTo>
                  <a:lnTo>
                    <a:pt x="478955" y="53390"/>
                  </a:lnTo>
                  <a:lnTo>
                    <a:pt x="482092" y="36817"/>
                  </a:lnTo>
                  <a:lnTo>
                    <a:pt x="491197" y="23749"/>
                  </a:lnTo>
                  <a:lnTo>
                    <a:pt x="505764" y="15189"/>
                  </a:lnTo>
                  <a:lnTo>
                    <a:pt x="525310" y="12115"/>
                  </a:lnTo>
                  <a:lnTo>
                    <a:pt x="533666" y="12509"/>
                  </a:lnTo>
                  <a:lnTo>
                    <a:pt x="540740" y="13589"/>
                  </a:lnTo>
                  <a:lnTo>
                    <a:pt x="546722" y="15189"/>
                  </a:lnTo>
                  <a:lnTo>
                    <a:pt x="551827" y="17145"/>
                  </a:lnTo>
                  <a:lnTo>
                    <a:pt x="555459" y="6057"/>
                  </a:lnTo>
                  <a:lnTo>
                    <a:pt x="550697" y="4254"/>
                  </a:lnTo>
                  <a:lnTo>
                    <a:pt x="543953" y="2540"/>
                  </a:lnTo>
                  <a:lnTo>
                    <a:pt x="535559" y="1244"/>
                  </a:lnTo>
                  <a:lnTo>
                    <a:pt x="525830" y="736"/>
                  </a:lnTo>
                  <a:lnTo>
                    <a:pt x="499211" y="5156"/>
                  </a:lnTo>
                  <a:lnTo>
                    <a:pt x="479882" y="16941"/>
                  </a:lnTo>
                  <a:lnTo>
                    <a:pt x="468083" y="33947"/>
                  </a:lnTo>
                  <a:lnTo>
                    <a:pt x="464096" y="54025"/>
                  </a:lnTo>
                  <a:lnTo>
                    <a:pt x="465137" y="64973"/>
                  </a:lnTo>
                  <a:lnTo>
                    <a:pt x="488226" y="98234"/>
                  </a:lnTo>
                  <a:lnTo>
                    <a:pt x="522719" y="106375"/>
                  </a:lnTo>
                  <a:lnTo>
                    <a:pt x="534390" y="105727"/>
                  </a:lnTo>
                  <a:lnTo>
                    <a:pt x="544537" y="104114"/>
                  </a:lnTo>
                  <a:lnTo>
                    <a:pt x="552894" y="102031"/>
                  </a:lnTo>
                  <a:lnTo>
                    <a:pt x="559142" y="99987"/>
                  </a:lnTo>
                  <a:lnTo>
                    <a:pt x="559142" y="51028"/>
                  </a:lnTo>
                  <a:close/>
                </a:path>
                <a:path w="735330" h="107315">
                  <a:moveTo>
                    <a:pt x="663321" y="105244"/>
                  </a:moveTo>
                  <a:lnTo>
                    <a:pt x="650760" y="72224"/>
                  </a:lnTo>
                  <a:lnTo>
                    <a:pt x="646671" y="61480"/>
                  </a:lnTo>
                  <a:lnTo>
                    <a:pt x="632650" y="24638"/>
                  </a:lnTo>
                  <a:lnTo>
                    <a:pt x="632650" y="61480"/>
                  </a:lnTo>
                  <a:lnTo>
                    <a:pt x="597496" y="61480"/>
                  </a:lnTo>
                  <a:lnTo>
                    <a:pt x="609231" y="30175"/>
                  </a:lnTo>
                  <a:lnTo>
                    <a:pt x="611593" y="24130"/>
                  </a:lnTo>
                  <a:lnTo>
                    <a:pt x="613105" y="18554"/>
                  </a:lnTo>
                  <a:lnTo>
                    <a:pt x="614845" y="13309"/>
                  </a:lnTo>
                  <a:lnTo>
                    <a:pt x="615111" y="13309"/>
                  </a:lnTo>
                  <a:lnTo>
                    <a:pt x="616737" y="18694"/>
                  </a:lnTo>
                  <a:lnTo>
                    <a:pt x="618490" y="24130"/>
                  </a:lnTo>
                  <a:lnTo>
                    <a:pt x="620839" y="30505"/>
                  </a:lnTo>
                  <a:lnTo>
                    <a:pt x="632650" y="61480"/>
                  </a:lnTo>
                  <a:lnTo>
                    <a:pt x="632650" y="24638"/>
                  </a:lnTo>
                  <a:lnTo>
                    <a:pt x="628345" y="13309"/>
                  </a:lnTo>
                  <a:lnTo>
                    <a:pt x="623976" y="1816"/>
                  </a:lnTo>
                  <a:lnTo>
                    <a:pt x="606882" y="1816"/>
                  </a:lnTo>
                  <a:lnTo>
                    <a:pt x="567715" y="105244"/>
                  </a:lnTo>
                  <a:lnTo>
                    <a:pt x="582447" y="105244"/>
                  </a:lnTo>
                  <a:lnTo>
                    <a:pt x="594436" y="72224"/>
                  </a:lnTo>
                  <a:lnTo>
                    <a:pt x="635762" y="72224"/>
                  </a:lnTo>
                  <a:lnTo>
                    <a:pt x="648322" y="105244"/>
                  </a:lnTo>
                  <a:lnTo>
                    <a:pt x="663321" y="105244"/>
                  </a:lnTo>
                  <a:close/>
                </a:path>
                <a:path w="735330" h="107315">
                  <a:moveTo>
                    <a:pt x="734999" y="93814"/>
                  </a:moveTo>
                  <a:lnTo>
                    <a:pt x="685634" y="93814"/>
                  </a:lnTo>
                  <a:lnTo>
                    <a:pt x="685634" y="2374"/>
                  </a:lnTo>
                  <a:lnTo>
                    <a:pt x="671499" y="2374"/>
                  </a:lnTo>
                  <a:lnTo>
                    <a:pt x="671499" y="93814"/>
                  </a:lnTo>
                  <a:lnTo>
                    <a:pt x="671499" y="105244"/>
                  </a:lnTo>
                  <a:lnTo>
                    <a:pt x="734999" y="105244"/>
                  </a:lnTo>
                  <a:lnTo>
                    <a:pt x="734999" y="938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542544" y="9547498"/>
              <a:ext cx="431542" cy="242329"/>
            </a:xfrm>
            <a:prstGeom prst="rect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4542544" y="6499025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043" y="0"/>
                  </a:moveTo>
                  <a:lnTo>
                    <a:pt x="179275" y="10141"/>
                  </a:lnTo>
                  <a:lnTo>
                    <a:pt x="220293" y="37797"/>
                  </a:lnTo>
                  <a:lnTo>
                    <a:pt x="247946" y="78815"/>
                  </a:lnTo>
                  <a:lnTo>
                    <a:pt x="258086" y="129043"/>
                  </a:lnTo>
                  <a:lnTo>
                    <a:pt x="247946" y="179275"/>
                  </a:lnTo>
                  <a:lnTo>
                    <a:pt x="220293" y="220293"/>
                  </a:lnTo>
                  <a:lnTo>
                    <a:pt x="179275" y="247946"/>
                  </a:lnTo>
                  <a:lnTo>
                    <a:pt x="129043" y="258086"/>
                  </a:lnTo>
                  <a:lnTo>
                    <a:pt x="78810" y="247946"/>
                  </a:lnTo>
                  <a:lnTo>
                    <a:pt x="37793" y="220293"/>
                  </a:lnTo>
                  <a:lnTo>
                    <a:pt x="10139" y="179275"/>
                  </a:lnTo>
                  <a:lnTo>
                    <a:pt x="0" y="129043"/>
                  </a:lnTo>
                  <a:lnTo>
                    <a:pt x="10139" y="78815"/>
                  </a:lnTo>
                  <a:lnTo>
                    <a:pt x="37793" y="37797"/>
                  </a:lnTo>
                  <a:lnTo>
                    <a:pt x="78810" y="10141"/>
                  </a:lnTo>
                  <a:lnTo>
                    <a:pt x="129043" y="0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589998" y="6564729"/>
              <a:ext cx="168928" cy="127074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4847228" y="6544938"/>
              <a:ext cx="944244" cy="240665"/>
            </a:xfrm>
            <a:custGeom>
              <a:avLst/>
              <a:gdLst/>
              <a:ahLst/>
              <a:cxnLst/>
              <a:rect l="l" t="t" r="r" b="b"/>
              <a:pathLst>
                <a:path w="944244" h="240665">
                  <a:moveTo>
                    <a:pt x="109982" y="3276"/>
                  </a:moveTo>
                  <a:lnTo>
                    <a:pt x="84416" y="3276"/>
                  </a:lnTo>
                  <a:lnTo>
                    <a:pt x="77050" y="30416"/>
                  </a:lnTo>
                  <a:lnTo>
                    <a:pt x="67500" y="66611"/>
                  </a:lnTo>
                  <a:lnTo>
                    <a:pt x="64096" y="75780"/>
                  </a:lnTo>
                  <a:lnTo>
                    <a:pt x="58343" y="84175"/>
                  </a:lnTo>
                  <a:lnTo>
                    <a:pt x="50673" y="90576"/>
                  </a:lnTo>
                  <a:lnTo>
                    <a:pt x="41541" y="93764"/>
                  </a:lnTo>
                  <a:lnTo>
                    <a:pt x="32181" y="92062"/>
                  </a:lnTo>
                  <a:lnTo>
                    <a:pt x="27508" y="85204"/>
                  </a:lnTo>
                  <a:lnTo>
                    <a:pt x="26441" y="76835"/>
                  </a:lnTo>
                  <a:lnTo>
                    <a:pt x="26403" y="75031"/>
                  </a:lnTo>
                  <a:lnTo>
                    <a:pt x="27355" y="66611"/>
                  </a:lnTo>
                  <a:lnTo>
                    <a:pt x="40982" y="19202"/>
                  </a:lnTo>
                  <a:lnTo>
                    <a:pt x="45466" y="3276"/>
                  </a:lnTo>
                  <a:lnTo>
                    <a:pt x="19100" y="3276"/>
                  </a:lnTo>
                  <a:lnTo>
                    <a:pt x="9702" y="36906"/>
                  </a:lnTo>
                  <a:lnTo>
                    <a:pt x="5029" y="54025"/>
                  </a:lnTo>
                  <a:lnTo>
                    <a:pt x="622" y="70548"/>
                  </a:lnTo>
                  <a:lnTo>
                    <a:pt x="0" y="89814"/>
                  </a:lnTo>
                  <a:lnTo>
                    <a:pt x="4800" y="103454"/>
                  </a:lnTo>
                  <a:lnTo>
                    <a:pt x="16154" y="111544"/>
                  </a:lnTo>
                  <a:lnTo>
                    <a:pt x="35229" y="114223"/>
                  </a:lnTo>
                  <a:lnTo>
                    <a:pt x="48425" y="113169"/>
                  </a:lnTo>
                  <a:lnTo>
                    <a:pt x="90792" y="75031"/>
                  </a:lnTo>
                  <a:lnTo>
                    <a:pt x="98653" y="50901"/>
                  </a:lnTo>
                  <a:lnTo>
                    <a:pt x="109982" y="3276"/>
                  </a:lnTo>
                  <a:close/>
                </a:path>
                <a:path w="944244" h="240665">
                  <a:moveTo>
                    <a:pt x="205600" y="3276"/>
                  </a:moveTo>
                  <a:lnTo>
                    <a:pt x="124548" y="3276"/>
                  </a:lnTo>
                  <a:lnTo>
                    <a:pt x="118249" y="24904"/>
                  </a:lnTo>
                  <a:lnTo>
                    <a:pt x="167830" y="24904"/>
                  </a:lnTo>
                  <a:lnTo>
                    <a:pt x="97802" y="89039"/>
                  </a:lnTo>
                  <a:lnTo>
                    <a:pt x="91490" y="111861"/>
                  </a:lnTo>
                  <a:lnTo>
                    <a:pt x="179628" y="111861"/>
                  </a:lnTo>
                  <a:lnTo>
                    <a:pt x="185140" y="90220"/>
                  </a:lnTo>
                  <a:lnTo>
                    <a:pt x="128879" y="90220"/>
                  </a:lnTo>
                  <a:lnTo>
                    <a:pt x="200469" y="23329"/>
                  </a:lnTo>
                  <a:lnTo>
                    <a:pt x="205600" y="3276"/>
                  </a:lnTo>
                  <a:close/>
                </a:path>
                <a:path w="944244" h="240665">
                  <a:moveTo>
                    <a:pt x="301586" y="24523"/>
                  </a:moveTo>
                  <a:lnTo>
                    <a:pt x="276415" y="3276"/>
                  </a:lnTo>
                  <a:lnTo>
                    <a:pt x="274840" y="3276"/>
                  </a:lnTo>
                  <a:lnTo>
                    <a:pt x="274840" y="30022"/>
                  </a:lnTo>
                  <a:lnTo>
                    <a:pt x="273265" y="35140"/>
                  </a:lnTo>
                  <a:lnTo>
                    <a:pt x="270510" y="43408"/>
                  </a:lnTo>
                  <a:lnTo>
                    <a:pt x="266966" y="45085"/>
                  </a:lnTo>
                  <a:lnTo>
                    <a:pt x="266966" y="68973"/>
                  </a:lnTo>
                  <a:lnTo>
                    <a:pt x="265391" y="78422"/>
                  </a:lnTo>
                  <a:lnTo>
                    <a:pt x="258724" y="88201"/>
                  </a:lnTo>
                  <a:lnTo>
                    <a:pt x="248335" y="92087"/>
                  </a:lnTo>
                  <a:lnTo>
                    <a:pt x="236232" y="92583"/>
                  </a:lnTo>
                  <a:lnTo>
                    <a:pt x="224472" y="92189"/>
                  </a:lnTo>
                  <a:lnTo>
                    <a:pt x="231559" y="65443"/>
                  </a:lnTo>
                  <a:lnTo>
                    <a:pt x="260286" y="65443"/>
                  </a:lnTo>
                  <a:lnTo>
                    <a:pt x="266966" y="68973"/>
                  </a:lnTo>
                  <a:lnTo>
                    <a:pt x="266966" y="45085"/>
                  </a:lnTo>
                  <a:lnTo>
                    <a:pt x="263829" y="46545"/>
                  </a:lnTo>
                  <a:lnTo>
                    <a:pt x="237070" y="46545"/>
                  </a:lnTo>
                  <a:lnTo>
                    <a:pt x="243357" y="23329"/>
                  </a:lnTo>
                  <a:lnTo>
                    <a:pt x="250837" y="23329"/>
                  </a:lnTo>
                  <a:lnTo>
                    <a:pt x="261861" y="22148"/>
                  </a:lnTo>
                  <a:lnTo>
                    <a:pt x="268541" y="24117"/>
                  </a:lnTo>
                  <a:lnTo>
                    <a:pt x="273659" y="26085"/>
                  </a:lnTo>
                  <a:lnTo>
                    <a:pt x="274840" y="30022"/>
                  </a:lnTo>
                  <a:lnTo>
                    <a:pt x="274840" y="3276"/>
                  </a:lnTo>
                  <a:lnTo>
                    <a:pt x="222897" y="3276"/>
                  </a:lnTo>
                  <a:lnTo>
                    <a:pt x="193001" y="111861"/>
                  </a:lnTo>
                  <a:lnTo>
                    <a:pt x="248081" y="111861"/>
                  </a:lnTo>
                  <a:lnTo>
                    <a:pt x="261073" y="110350"/>
                  </a:lnTo>
                  <a:lnTo>
                    <a:pt x="273215" y="105765"/>
                  </a:lnTo>
                  <a:lnTo>
                    <a:pt x="283222" y="97917"/>
                  </a:lnTo>
                  <a:lnTo>
                    <a:pt x="286334" y="92583"/>
                  </a:lnTo>
                  <a:lnTo>
                    <a:pt x="289788" y="86677"/>
                  </a:lnTo>
                  <a:lnTo>
                    <a:pt x="291807" y="76936"/>
                  </a:lnTo>
                  <a:lnTo>
                    <a:pt x="291160" y="66217"/>
                  </a:lnTo>
                  <a:lnTo>
                    <a:pt x="290753" y="65443"/>
                  </a:lnTo>
                  <a:lnTo>
                    <a:pt x="286689" y="57581"/>
                  </a:lnTo>
                  <a:lnTo>
                    <a:pt x="277190" y="54025"/>
                  </a:lnTo>
                  <a:lnTo>
                    <a:pt x="277190" y="53238"/>
                  </a:lnTo>
                  <a:lnTo>
                    <a:pt x="285546" y="48691"/>
                  </a:lnTo>
                  <a:lnTo>
                    <a:pt x="287909" y="46545"/>
                  </a:lnTo>
                  <a:lnTo>
                    <a:pt x="292938" y="41973"/>
                  </a:lnTo>
                  <a:lnTo>
                    <a:pt x="298551" y="33705"/>
                  </a:lnTo>
                  <a:lnTo>
                    <a:pt x="301586" y="24523"/>
                  </a:lnTo>
                  <a:close/>
                </a:path>
                <a:path w="944244" h="240665">
                  <a:moveTo>
                    <a:pt x="410578" y="3276"/>
                  </a:moveTo>
                  <a:lnTo>
                    <a:pt x="327164" y="3276"/>
                  </a:lnTo>
                  <a:lnTo>
                    <a:pt x="297268" y="111861"/>
                  </a:lnTo>
                  <a:lnTo>
                    <a:pt x="381850" y="111861"/>
                  </a:lnTo>
                  <a:lnTo>
                    <a:pt x="387362" y="90614"/>
                  </a:lnTo>
                  <a:lnTo>
                    <a:pt x="329133" y="90614"/>
                  </a:lnTo>
                  <a:lnTo>
                    <a:pt x="335826" y="66217"/>
                  </a:lnTo>
                  <a:lnTo>
                    <a:pt x="386575" y="66217"/>
                  </a:lnTo>
                  <a:lnTo>
                    <a:pt x="392087" y="46545"/>
                  </a:lnTo>
                  <a:lnTo>
                    <a:pt x="340931" y="46545"/>
                  </a:lnTo>
                  <a:lnTo>
                    <a:pt x="347230" y="24523"/>
                  </a:lnTo>
                  <a:lnTo>
                    <a:pt x="404672" y="24523"/>
                  </a:lnTo>
                  <a:lnTo>
                    <a:pt x="410578" y="3276"/>
                  </a:lnTo>
                  <a:close/>
                </a:path>
                <a:path w="944244" h="240665">
                  <a:moveTo>
                    <a:pt x="521525" y="3276"/>
                  </a:moveTo>
                  <a:lnTo>
                    <a:pt x="490042" y="3276"/>
                  </a:lnTo>
                  <a:lnTo>
                    <a:pt x="440080" y="45758"/>
                  </a:lnTo>
                  <a:lnTo>
                    <a:pt x="451878" y="3276"/>
                  </a:lnTo>
                  <a:lnTo>
                    <a:pt x="426313" y="3276"/>
                  </a:lnTo>
                  <a:lnTo>
                    <a:pt x="396024" y="111861"/>
                  </a:lnTo>
                  <a:lnTo>
                    <a:pt x="421589" y="111861"/>
                  </a:lnTo>
                  <a:lnTo>
                    <a:pt x="431419" y="77635"/>
                  </a:lnTo>
                  <a:lnTo>
                    <a:pt x="445592" y="65824"/>
                  </a:lnTo>
                  <a:lnTo>
                    <a:pt x="463296" y="111861"/>
                  </a:lnTo>
                  <a:lnTo>
                    <a:pt x="495173" y="111861"/>
                  </a:lnTo>
                  <a:lnTo>
                    <a:pt x="475564" y="65824"/>
                  </a:lnTo>
                  <a:lnTo>
                    <a:pt x="468020" y="48120"/>
                  </a:lnTo>
                  <a:lnTo>
                    <a:pt x="470827" y="45758"/>
                  </a:lnTo>
                  <a:lnTo>
                    <a:pt x="521525" y="3276"/>
                  </a:lnTo>
                  <a:close/>
                </a:path>
                <a:path w="944244" h="240665">
                  <a:moveTo>
                    <a:pt x="560476" y="3276"/>
                  </a:moveTo>
                  <a:lnTo>
                    <a:pt x="534504" y="3276"/>
                  </a:lnTo>
                  <a:lnTo>
                    <a:pt x="504596" y="111861"/>
                  </a:lnTo>
                  <a:lnTo>
                    <a:pt x="530567" y="111861"/>
                  </a:lnTo>
                  <a:lnTo>
                    <a:pt x="549770" y="41630"/>
                  </a:lnTo>
                  <a:lnTo>
                    <a:pt x="555625" y="20586"/>
                  </a:lnTo>
                  <a:lnTo>
                    <a:pt x="560476" y="3276"/>
                  </a:lnTo>
                  <a:close/>
                </a:path>
                <a:path w="944244" h="240665">
                  <a:moveTo>
                    <a:pt x="612013" y="176784"/>
                  </a:moveTo>
                  <a:lnTo>
                    <a:pt x="611619" y="175196"/>
                  </a:lnTo>
                  <a:lnTo>
                    <a:pt x="611441" y="173977"/>
                  </a:lnTo>
                  <a:lnTo>
                    <a:pt x="611225" y="172453"/>
                  </a:lnTo>
                  <a:lnTo>
                    <a:pt x="606107" y="163398"/>
                  </a:lnTo>
                  <a:lnTo>
                    <a:pt x="598627" y="163791"/>
                  </a:lnTo>
                  <a:lnTo>
                    <a:pt x="588403" y="163791"/>
                  </a:lnTo>
                  <a:lnTo>
                    <a:pt x="579678" y="165633"/>
                  </a:lnTo>
                  <a:lnTo>
                    <a:pt x="570852" y="169100"/>
                  </a:lnTo>
                  <a:lnTo>
                    <a:pt x="564007" y="174637"/>
                  </a:lnTo>
                  <a:lnTo>
                    <a:pt x="561263" y="182676"/>
                  </a:lnTo>
                  <a:lnTo>
                    <a:pt x="577392" y="182676"/>
                  </a:lnTo>
                  <a:lnTo>
                    <a:pt x="577392" y="182283"/>
                  </a:lnTo>
                  <a:lnTo>
                    <a:pt x="578180" y="180708"/>
                  </a:lnTo>
                  <a:lnTo>
                    <a:pt x="578180" y="179920"/>
                  </a:lnTo>
                  <a:lnTo>
                    <a:pt x="582485" y="176009"/>
                  </a:lnTo>
                  <a:lnTo>
                    <a:pt x="588111" y="173977"/>
                  </a:lnTo>
                  <a:lnTo>
                    <a:pt x="593001" y="175107"/>
                  </a:lnTo>
                  <a:lnTo>
                    <a:pt x="595096" y="180708"/>
                  </a:lnTo>
                  <a:lnTo>
                    <a:pt x="595096" y="187401"/>
                  </a:lnTo>
                  <a:lnTo>
                    <a:pt x="591553" y="187731"/>
                  </a:lnTo>
                  <a:lnTo>
                    <a:pt x="591553" y="194881"/>
                  </a:lnTo>
                  <a:lnTo>
                    <a:pt x="587616" y="203530"/>
                  </a:lnTo>
                  <a:lnTo>
                    <a:pt x="585660" y="211785"/>
                  </a:lnTo>
                  <a:lnTo>
                    <a:pt x="573849" y="211785"/>
                  </a:lnTo>
                  <a:lnTo>
                    <a:pt x="571093" y="210604"/>
                  </a:lnTo>
                  <a:lnTo>
                    <a:pt x="568337" y="208254"/>
                  </a:lnTo>
                  <a:lnTo>
                    <a:pt x="569925" y="205105"/>
                  </a:lnTo>
                  <a:lnTo>
                    <a:pt x="572274" y="197624"/>
                  </a:lnTo>
                  <a:lnTo>
                    <a:pt x="584479" y="194881"/>
                  </a:lnTo>
                  <a:lnTo>
                    <a:pt x="591553" y="194881"/>
                  </a:lnTo>
                  <a:lnTo>
                    <a:pt x="591553" y="187731"/>
                  </a:lnTo>
                  <a:lnTo>
                    <a:pt x="577786" y="188976"/>
                  </a:lnTo>
                  <a:lnTo>
                    <a:pt x="574636" y="189750"/>
                  </a:lnTo>
                  <a:lnTo>
                    <a:pt x="556221" y="199351"/>
                  </a:lnTo>
                  <a:lnTo>
                    <a:pt x="553631" y="213956"/>
                  </a:lnTo>
                  <a:lnTo>
                    <a:pt x="564400" y="222961"/>
                  </a:lnTo>
                  <a:lnTo>
                    <a:pt x="586041" y="215722"/>
                  </a:lnTo>
                  <a:lnTo>
                    <a:pt x="586041" y="220446"/>
                  </a:lnTo>
                  <a:lnTo>
                    <a:pt x="603351" y="220446"/>
                  </a:lnTo>
                  <a:lnTo>
                    <a:pt x="603351" y="220052"/>
                  </a:lnTo>
                  <a:lnTo>
                    <a:pt x="603034" y="215722"/>
                  </a:lnTo>
                  <a:lnTo>
                    <a:pt x="602754" y="211785"/>
                  </a:lnTo>
                  <a:lnTo>
                    <a:pt x="602716" y="211289"/>
                  </a:lnTo>
                  <a:lnTo>
                    <a:pt x="605282" y="200088"/>
                  </a:lnTo>
                  <a:lnTo>
                    <a:pt x="606958" y="194881"/>
                  </a:lnTo>
                  <a:lnTo>
                    <a:pt x="608952" y="188734"/>
                  </a:lnTo>
                  <a:lnTo>
                    <a:pt x="611619" y="179527"/>
                  </a:lnTo>
                  <a:lnTo>
                    <a:pt x="612013" y="176784"/>
                  </a:lnTo>
                  <a:close/>
                </a:path>
                <a:path w="944244" h="240665">
                  <a:moveTo>
                    <a:pt x="644271" y="165366"/>
                  </a:moveTo>
                  <a:lnTo>
                    <a:pt x="627748" y="165366"/>
                  </a:lnTo>
                  <a:lnTo>
                    <a:pt x="612406" y="220446"/>
                  </a:lnTo>
                  <a:lnTo>
                    <a:pt x="629323" y="220446"/>
                  </a:lnTo>
                  <a:lnTo>
                    <a:pt x="644271" y="165366"/>
                  </a:lnTo>
                  <a:close/>
                </a:path>
                <a:path w="944244" h="240665">
                  <a:moveTo>
                    <a:pt x="650176" y="144513"/>
                  </a:moveTo>
                  <a:lnTo>
                    <a:pt x="632866" y="144513"/>
                  </a:lnTo>
                  <a:lnTo>
                    <a:pt x="629716" y="157505"/>
                  </a:lnTo>
                  <a:lnTo>
                    <a:pt x="646633" y="157505"/>
                  </a:lnTo>
                  <a:lnTo>
                    <a:pt x="650176" y="144513"/>
                  </a:lnTo>
                  <a:close/>
                </a:path>
                <a:path w="944244" h="240665">
                  <a:moveTo>
                    <a:pt x="652538" y="30022"/>
                  </a:moveTo>
                  <a:lnTo>
                    <a:pt x="623798" y="0"/>
                  </a:lnTo>
                  <a:lnTo>
                    <a:pt x="611619" y="901"/>
                  </a:lnTo>
                  <a:lnTo>
                    <a:pt x="611225" y="901"/>
                  </a:lnTo>
                  <a:lnTo>
                    <a:pt x="576376" y="17018"/>
                  </a:lnTo>
                  <a:lnTo>
                    <a:pt x="568363" y="41973"/>
                  </a:lnTo>
                  <a:lnTo>
                    <a:pt x="572325" y="52793"/>
                  </a:lnTo>
                  <a:lnTo>
                    <a:pt x="580910" y="60921"/>
                  </a:lnTo>
                  <a:lnTo>
                    <a:pt x="593521" y="65036"/>
                  </a:lnTo>
                  <a:lnTo>
                    <a:pt x="606666" y="70154"/>
                  </a:lnTo>
                  <a:lnTo>
                    <a:pt x="611873" y="79400"/>
                  </a:lnTo>
                  <a:lnTo>
                    <a:pt x="609180" y="88938"/>
                  </a:lnTo>
                  <a:lnTo>
                    <a:pt x="598639" y="94945"/>
                  </a:lnTo>
                  <a:lnTo>
                    <a:pt x="578573" y="76835"/>
                  </a:lnTo>
                  <a:lnTo>
                    <a:pt x="552208" y="76835"/>
                  </a:lnTo>
                  <a:lnTo>
                    <a:pt x="551332" y="88201"/>
                  </a:lnTo>
                  <a:lnTo>
                    <a:pt x="551268" y="89814"/>
                  </a:lnTo>
                  <a:lnTo>
                    <a:pt x="553491" y="99860"/>
                  </a:lnTo>
                  <a:lnTo>
                    <a:pt x="559739" y="107721"/>
                  </a:lnTo>
                  <a:lnTo>
                    <a:pt x="570699" y="113436"/>
                  </a:lnTo>
                  <a:lnTo>
                    <a:pt x="582536" y="114871"/>
                  </a:lnTo>
                  <a:lnTo>
                    <a:pt x="595439" y="114909"/>
                  </a:lnTo>
                  <a:lnTo>
                    <a:pt x="608266" y="113322"/>
                  </a:lnTo>
                  <a:lnTo>
                    <a:pt x="642950" y="77965"/>
                  </a:lnTo>
                  <a:lnTo>
                    <a:pt x="642696" y="63855"/>
                  </a:lnTo>
                  <a:lnTo>
                    <a:pt x="638873" y="56896"/>
                  </a:lnTo>
                  <a:lnTo>
                    <a:pt x="632371" y="52158"/>
                  </a:lnTo>
                  <a:lnTo>
                    <a:pt x="624560" y="49034"/>
                  </a:lnTo>
                  <a:lnTo>
                    <a:pt x="616737" y="46939"/>
                  </a:lnTo>
                  <a:lnTo>
                    <a:pt x="598512" y="38011"/>
                  </a:lnTo>
                  <a:lnTo>
                    <a:pt x="597014" y="28346"/>
                  </a:lnTo>
                  <a:lnTo>
                    <a:pt x="606056" y="21488"/>
                  </a:lnTo>
                  <a:lnTo>
                    <a:pt x="619493" y="20967"/>
                  </a:lnTo>
                  <a:lnTo>
                    <a:pt x="624992" y="22555"/>
                  </a:lnTo>
                  <a:lnTo>
                    <a:pt x="626173" y="27673"/>
                  </a:lnTo>
                  <a:lnTo>
                    <a:pt x="626173" y="33172"/>
                  </a:lnTo>
                  <a:lnTo>
                    <a:pt x="650570" y="33172"/>
                  </a:lnTo>
                  <a:lnTo>
                    <a:pt x="652538" y="30022"/>
                  </a:lnTo>
                  <a:close/>
                </a:path>
                <a:path w="944244" h="240665">
                  <a:moveTo>
                    <a:pt x="693851" y="164185"/>
                  </a:moveTo>
                  <a:lnTo>
                    <a:pt x="685190" y="164185"/>
                  </a:lnTo>
                  <a:lnTo>
                    <a:pt x="676935" y="166547"/>
                  </a:lnTo>
                  <a:lnTo>
                    <a:pt x="670242" y="172834"/>
                  </a:lnTo>
                  <a:lnTo>
                    <a:pt x="672604" y="165366"/>
                  </a:lnTo>
                  <a:lnTo>
                    <a:pt x="656869" y="165366"/>
                  </a:lnTo>
                  <a:lnTo>
                    <a:pt x="638759" y="220446"/>
                  </a:lnTo>
                  <a:lnTo>
                    <a:pt x="658444" y="220446"/>
                  </a:lnTo>
                  <a:lnTo>
                    <a:pt x="664349" y="198018"/>
                  </a:lnTo>
                  <a:lnTo>
                    <a:pt x="666699" y="188976"/>
                  </a:lnTo>
                  <a:lnTo>
                    <a:pt x="670242" y="183070"/>
                  </a:lnTo>
                  <a:lnTo>
                    <a:pt x="677722" y="178739"/>
                  </a:lnTo>
                  <a:lnTo>
                    <a:pt x="682840" y="176771"/>
                  </a:lnTo>
                  <a:lnTo>
                    <a:pt x="684009" y="177177"/>
                  </a:lnTo>
                  <a:lnTo>
                    <a:pt x="690308" y="177177"/>
                  </a:lnTo>
                  <a:lnTo>
                    <a:pt x="690410" y="176771"/>
                  </a:lnTo>
                  <a:lnTo>
                    <a:pt x="691489" y="172834"/>
                  </a:lnTo>
                  <a:lnTo>
                    <a:pt x="693851" y="164185"/>
                  </a:lnTo>
                  <a:close/>
                </a:path>
                <a:path w="944244" h="240665">
                  <a:moveTo>
                    <a:pt x="750493" y="3276"/>
                  </a:moveTo>
                  <a:lnTo>
                    <a:pt x="662762" y="3276"/>
                  </a:lnTo>
                  <a:lnTo>
                    <a:pt x="656869" y="24523"/>
                  </a:lnTo>
                  <a:lnTo>
                    <a:pt x="687946" y="24523"/>
                  </a:lnTo>
                  <a:lnTo>
                    <a:pt x="663943" y="111861"/>
                  </a:lnTo>
                  <a:lnTo>
                    <a:pt x="689521" y="111861"/>
                  </a:lnTo>
                  <a:lnTo>
                    <a:pt x="713917" y="24523"/>
                  </a:lnTo>
                  <a:lnTo>
                    <a:pt x="744601" y="24523"/>
                  </a:lnTo>
                  <a:lnTo>
                    <a:pt x="750493" y="3276"/>
                  </a:lnTo>
                  <a:close/>
                </a:path>
                <a:path w="944244" h="240665">
                  <a:moveTo>
                    <a:pt x="780402" y="165366"/>
                  </a:moveTo>
                  <a:lnTo>
                    <a:pt x="761911" y="165366"/>
                  </a:lnTo>
                  <a:lnTo>
                    <a:pt x="744207" y="199199"/>
                  </a:lnTo>
                  <a:lnTo>
                    <a:pt x="744791" y="186613"/>
                  </a:lnTo>
                  <a:lnTo>
                    <a:pt x="745782" y="165366"/>
                  </a:lnTo>
                  <a:lnTo>
                    <a:pt x="729653" y="165366"/>
                  </a:lnTo>
                  <a:lnTo>
                    <a:pt x="712330" y="199199"/>
                  </a:lnTo>
                  <a:lnTo>
                    <a:pt x="713130" y="165366"/>
                  </a:lnTo>
                  <a:lnTo>
                    <a:pt x="695426" y="165366"/>
                  </a:lnTo>
                  <a:lnTo>
                    <a:pt x="696988" y="220446"/>
                  </a:lnTo>
                  <a:lnTo>
                    <a:pt x="714298" y="220446"/>
                  </a:lnTo>
                  <a:lnTo>
                    <a:pt x="725424" y="199199"/>
                  </a:lnTo>
                  <a:lnTo>
                    <a:pt x="732002" y="186613"/>
                  </a:lnTo>
                  <a:lnTo>
                    <a:pt x="730440" y="220446"/>
                  </a:lnTo>
                  <a:lnTo>
                    <a:pt x="748144" y="220446"/>
                  </a:lnTo>
                  <a:lnTo>
                    <a:pt x="760590" y="199199"/>
                  </a:lnTo>
                  <a:lnTo>
                    <a:pt x="780402" y="165366"/>
                  </a:lnTo>
                  <a:close/>
                </a:path>
                <a:path w="944244" h="240665">
                  <a:moveTo>
                    <a:pt x="815416" y="111861"/>
                  </a:moveTo>
                  <a:lnTo>
                    <a:pt x="813816" y="91795"/>
                  </a:lnTo>
                  <a:lnTo>
                    <a:pt x="812342" y="73304"/>
                  </a:lnTo>
                  <a:lnTo>
                    <a:pt x="809244" y="34353"/>
                  </a:lnTo>
                  <a:lnTo>
                    <a:pt x="806767" y="3276"/>
                  </a:lnTo>
                  <a:lnTo>
                    <a:pt x="787095" y="3276"/>
                  </a:lnTo>
                  <a:lnTo>
                    <a:pt x="787095" y="73304"/>
                  </a:lnTo>
                  <a:lnTo>
                    <a:pt x="761517" y="73304"/>
                  </a:lnTo>
                  <a:lnTo>
                    <a:pt x="785520" y="34353"/>
                  </a:lnTo>
                  <a:lnTo>
                    <a:pt x="787095" y="73304"/>
                  </a:lnTo>
                  <a:lnTo>
                    <a:pt x="787095" y="3276"/>
                  </a:lnTo>
                  <a:lnTo>
                    <a:pt x="780402" y="3276"/>
                  </a:lnTo>
                  <a:lnTo>
                    <a:pt x="711949" y="111861"/>
                  </a:lnTo>
                  <a:lnTo>
                    <a:pt x="739101" y="111861"/>
                  </a:lnTo>
                  <a:lnTo>
                    <a:pt x="751293" y="91795"/>
                  </a:lnTo>
                  <a:lnTo>
                    <a:pt x="787095" y="91795"/>
                  </a:lnTo>
                  <a:lnTo>
                    <a:pt x="788263" y="111861"/>
                  </a:lnTo>
                  <a:lnTo>
                    <a:pt x="815416" y="111861"/>
                  </a:lnTo>
                  <a:close/>
                </a:path>
                <a:path w="944244" h="240665">
                  <a:moveTo>
                    <a:pt x="829970" y="176784"/>
                  </a:moveTo>
                  <a:lnTo>
                    <a:pt x="829589" y="175196"/>
                  </a:lnTo>
                  <a:lnTo>
                    <a:pt x="829411" y="173977"/>
                  </a:lnTo>
                  <a:lnTo>
                    <a:pt x="829195" y="172453"/>
                  </a:lnTo>
                  <a:lnTo>
                    <a:pt x="824077" y="163398"/>
                  </a:lnTo>
                  <a:lnTo>
                    <a:pt x="816610" y="163791"/>
                  </a:lnTo>
                  <a:lnTo>
                    <a:pt x="806373" y="163791"/>
                  </a:lnTo>
                  <a:lnTo>
                    <a:pt x="797648" y="165633"/>
                  </a:lnTo>
                  <a:lnTo>
                    <a:pt x="788809" y="169100"/>
                  </a:lnTo>
                  <a:lnTo>
                    <a:pt x="781977" y="174637"/>
                  </a:lnTo>
                  <a:lnTo>
                    <a:pt x="779221" y="182676"/>
                  </a:lnTo>
                  <a:lnTo>
                    <a:pt x="795362" y="182676"/>
                  </a:lnTo>
                  <a:lnTo>
                    <a:pt x="795362" y="182283"/>
                  </a:lnTo>
                  <a:lnTo>
                    <a:pt x="796150" y="180708"/>
                  </a:lnTo>
                  <a:lnTo>
                    <a:pt x="796150" y="179920"/>
                  </a:lnTo>
                  <a:lnTo>
                    <a:pt x="800442" y="176009"/>
                  </a:lnTo>
                  <a:lnTo>
                    <a:pt x="806081" y="173977"/>
                  </a:lnTo>
                  <a:lnTo>
                    <a:pt x="810971" y="175107"/>
                  </a:lnTo>
                  <a:lnTo>
                    <a:pt x="813054" y="180708"/>
                  </a:lnTo>
                  <a:lnTo>
                    <a:pt x="813054" y="187401"/>
                  </a:lnTo>
                  <a:lnTo>
                    <a:pt x="809510" y="187731"/>
                  </a:lnTo>
                  <a:lnTo>
                    <a:pt x="809510" y="194881"/>
                  </a:lnTo>
                  <a:lnTo>
                    <a:pt x="805586" y="203530"/>
                  </a:lnTo>
                  <a:lnTo>
                    <a:pt x="803617" y="211785"/>
                  </a:lnTo>
                  <a:lnTo>
                    <a:pt x="791819" y="211785"/>
                  </a:lnTo>
                  <a:lnTo>
                    <a:pt x="789051" y="210604"/>
                  </a:lnTo>
                  <a:lnTo>
                    <a:pt x="786307" y="208254"/>
                  </a:lnTo>
                  <a:lnTo>
                    <a:pt x="787882" y="205105"/>
                  </a:lnTo>
                  <a:lnTo>
                    <a:pt x="790244" y="197624"/>
                  </a:lnTo>
                  <a:lnTo>
                    <a:pt x="802436" y="194881"/>
                  </a:lnTo>
                  <a:lnTo>
                    <a:pt x="809510" y="194881"/>
                  </a:lnTo>
                  <a:lnTo>
                    <a:pt x="809510" y="187731"/>
                  </a:lnTo>
                  <a:lnTo>
                    <a:pt x="795743" y="188976"/>
                  </a:lnTo>
                  <a:lnTo>
                    <a:pt x="792607" y="189750"/>
                  </a:lnTo>
                  <a:lnTo>
                    <a:pt x="774192" y="199351"/>
                  </a:lnTo>
                  <a:lnTo>
                    <a:pt x="771601" y="213956"/>
                  </a:lnTo>
                  <a:lnTo>
                    <a:pt x="782370" y="222961"/>
                  </a:lnTo>
                  <a:lnTo>
                    <a:pt x="804011" y="215722"/>
                  </a:lnTo>
                  <a:lnTo>
                    <a:pt x="804011" y="220446"/>
                  </a:lnTo>
                  <a:lnTo>
                    <a:pt x="821321" y="220446"/>
                  </a:lnTo>
                  <a:lnTo>
                    <a:pt x="821321" y="220052"/>
                  </a:lnTo>
                  <a:lnTo>
                    <a:pt x="821004" y="215722"/>
                  </a:lnTo>
                  <a:lnTo>
                    <a:pt x="820712" y="211785"/>
                  </a:lnTo>
                  <a:lnTo>
                    <a:pt x="820674" y="211289"/>
                  </a:lnTo>
                  <a:lnTo>
                    <a:pt x="823239" y="200088"/>
                  </a:lnTo>
                  <a:lnTo>
                    <a:pt x="824928" y="194881"/>
                  </a:lnTo>
                  <a:lnTo>
                    <a:pt x="826909" y="188734"/>
                  </a:lnTo>
                  <a:lnTo>
                    <a:pt x="829589" y="179527"/>
                  </a:lnTo>
                  <a:lnTo>
                    <a:pt x="829970" y="176784"/>
                  </a:lnTo>
                  <a:close/>
                </a:path>
                <a:path w="944244" h="240665">
                  <a:moveTo>
                    <a:pt x="894499" y="165366"/>
                  </a:moveTo>
                  <a:lnTo>
                    <a:pt x="876795" y="165366"/>
                  </a:lnTo>
                  <a:lnTo>
                    <a:pt x="858710" y="199593"/>
                  </a:lnTo>
                  <a:lnTo>
                    <a:pt x="856335" y="165366"/>
                  </a:lnTo>
                  <a:lnTo>
                    <a:pt x="836269" y="165366"/>
                  </a:lnTo>
                  <a:lnTo>
                    <a:pt x="844524" y="219659"/>
                  </a:lnTo>
                  <a:lnTo>
                    <a:pt x="838631" y="229095"/>
                  </a:lnTo>
                  <a:lnTo>
                    <a:pt x="828408" y="229095"/>
                  </a:lnTo>
                  <a:lnTo>
                    <a:pt x="825258" y="240118"/>
                  </a:lnTo>
                  <a:lnTo>
                    <a:pt x="837158" y="239585"/>
                  </a:lnTo>
                  <a:lnTo>
                    <a:pt x="846353" y="237312"/>
                  </a:lnTo>
                  <a:lnTo>
                    <a:pt x="853859" y="232308"/>
                  </a:lnTo>
                  <a:lnTo>
                    <a:pt x="860666" y="223596"/>
                  </a:lnTo>
                  <a:lnTo>
                    <a:pt x="874610" y="199593"/>
                  </a:lnTo>
                  <a:lnTo>
                    <a:pt x="894499" y="165366"/>
                  </a:lnTo>
                  <a:close/>
                </a:path>
                <a:path w="944244" h="240665">
                  <a:moveTo>
                    <a:pt x="941705" y="165760"/>
                  </a:moveTo>
                  <a:lnTo>
                    <a:pt x="931875" y="164185"/>
                  </a:lnTo>
                  <a:lnTo>
                    <a:pt x="928331" y="163791"/>
                  </a:lnTo>
                  <a:lnTo>
                    <a:pt x="916927" y="163791"/>
                  </a:lnTo>
                  <a:lnTo>
                    <a:pt x="893318" y="188976"/>
                  </a:lnTo>
                  <a:lnTo>
                    <a:pt x="894105" y="190144"/>
                  </a:lnTo>
                  <a:lnTo>
                    <a:pt x="895680" y="192112"/>
                  </a:lnTo>
                  <a:lnTo>
                    <a:pt x="902538" y="195643"/>
                  </a:lnTo>
                  <a:lnTo>
                    <a:pt x="910971" y="197624"/>
                  </a:lnTo>
                  <a:lnTo>
                    <a:pt x="917867" y="200202"/>
                  </a:lnTo>
                  <a:lnTo>
                    <a:pt x="920076" y="205498"/>
                  </a:lnTo>
                  <a:lnTo>
                    <a:pt x="916927" y="211010"/>
                  </a:lnTo>
                  <a:lnTo>
                    <a:pt x="910234" y="214947"/>
                  </a:lnTo>
                  <a:lnTo>
                    <a:pt x="904341" y="210223"/>
                  </a:lnTo>
                  <a:lnTo>
                    <a:pt x="901966" y="207467"/>
                  </a:lnTo>
                  <a:lnTo>
                    <a:pt x="902055" y="205498"/>
                  </a:lnTo>
                  <a:lnTo>
                    <a:pt x="902766" y="202349"/>
                  </a:lnTo>
                  <a:lnTo>
                    <a:pt x="885444" y="202349"/>
                  </a:lnTo>
                  <a:lnTo>
                    <a:pt x="884669" y="207860"/>
                  </a:lnTo>
                  <a:lnTo>
                    <a:pt x="885063" y="210223"/>
                  </a:lnTo>
                  <a:lnTo>
                    <a:pt x="887412" y="214947"/>
                  </a:lnTo>
                  <a:lnTo>
                    <a:pt x="889787" y="217703"/>
                  </a:lnTo>
                  <a:lnTo>
                    <a:pt x="892136" y="219265"/>
                  </a:lnTo>
                  <a:lnTo>
                    <a:pt x="895680" y="220840"/>
                  </a:lnTo>
                  <a:lnTo>
                    <a:pt x="899617" y="222021"/>
                  </a:lnTo>
                  <a:lnTo>
                    <a:pt x="912202" y="222021"/>
                  </a:lnTo>
                  <a:lnTo>
                    <a:pt x="937450" y="196316"/>
                  </a:lnTo>
                  <a:lnTo>
                    <a:pt x="932510" y="190449"/>
                  </a:lnTo>
                  <a:lnTo>
                    <a:pt x="923823" y="187071"/>
                  </a:lnTo>
                  <a:lnTo>
                    <a:pt x="913384" y="185039"/>
                  </a:lnTo>
                  <a:lnTo>
                    <a:pt x="911415" y="184251"/>
                  </a:lnTo>
                  <a:lnTo>
                    <a:pt x="910234" y="183070"/>
                  </a:lnTo>
                  <a:lnTo>
                    <a:pt x="910297" y="180314"/>
                  </a:lnTo>
                  <a:lnTo>
                    <a:pt x="911034" y="175590"/>
                  </a:lnTo>
                  <a:lnTo>
                    <a:pt x="914565" y="173621"/>
                  </a:lnTo>
                  <a:lnTo>
                    <a:pt x="926769" y="173621"/>
                  </a:lnTo>
                  <a:lnTo>
                    <a:pt x="926769" y="178739"/>
                  </a:lnTo>
                  <a:lnTo>
                    <a:pt x="926363" y="180314"/>
                  </a:lnTo>
                  <a:lnTo>
                    <a:pt x="941705" y="180314"/>
                  </a:lnTo>
                  <a:lnTo>
                    <a:pt x="941705" y="173621"/>
                  </a:lnTo>
                  <a:lnTo>
                    <a:pt x="941705" y="165760"/>
                  </a:lnTo>
                  <a:close/>
                </a:path>
                <a:path w="944244" h="240665">
                  <a:moveTo>
                    <a:pt x="944079" y="3276"/>
                  </a:moveTo>
                  <a:lnTo>
                    <a:pt x="918108" y="3276"/>
                  </a:lnTo>
                  <a:lnTo>
                    <a:pt x="900010" y="68973"/>
                  </a:lnTo>
                  <a:lnTo>
                    <a:pt x="892365" y="45758"/>
                  </a:lnTo>
                  <a:lnTo>
                    <a:pt x="878370" y="3276"/>
                  </a:lnTo>
                  <a:lnTo>
                    <a:pt x="852004" y="3276"/>
                  </a:lnTo>
                  <a:lnTo>
                    <a:pt x="822109" y="111861"/>
                  </a:lnTo>
                  <a:lnTo>
                    <a:pt x="848080" y="111861"/>
                  </a:lnTo>
                  <a:lnTo>
                    <a:pt x="866178" y="45758"/>
                  </a:lnTo>
                  <a:lnTo>
                    <a:pt x="887818" y="111861"/>
                  </a:lnTo>
                  <a:lnTo>
                    <a:pt x="913777" y="111861"/>
                  </a:lnTo>
                  <a:lnTo>
                    <a:pt x="925741" y="68973"/>
                  </a:lnTo>
                  <a:lnTo>
                    <a:pt x="944079" y="3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422866" y="6523947"/>
              <a:ext cx="187581" cy="236177"/>
            </a:xfrm>
            <a:prstGeom prst="rect">
              <a:avLst/>
            </a:pr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687104" y="6598002"/>
              <a:ext cx="84740" cy="142205"/>
            </a:xfrm>
            <a:prstGeom prst="rect">
              <a:avLst/>
            </a:pr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794696" y="6645883"/>
              <a:ext cx="150349" cy="94312"/>
            </a:xfrm>
            <a:prstGeom prst="rect">
              <a:avLst/>
            </a:pr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969475" y="6645311"/>
              <a:ext cx="242566" cy="96294"/>
            </a:xfrm>
            <a:prstGeom prst="rect">
              <a:avLst/>
            </a:pr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7234967" y="6597999"/>
              <a:ext cx="109220" cy="144145"/>
            </a:xfrm>
            <a:custGeom>
              <a:avLst/>
              <a:gdLst/>
              <a:ahLst/>
              <a:cxnLst/>
              <a:rect l="l" t="t" r="r" b="b"/>
              <a:pathLst>
                <a:path w="109219" h="144145">
                  <a:moveTo>
                    <a:pt x="22301" y="0"/>
                  </a:moveTo>
                  <a:lnTo>
                    <a:pt x="0" y="0"/>
                  </a:lnTo>
                  <a:lnTo>
                    <a:pt x="0" y="141058"/>
                  </a:lnTo>
                  <a:lnTo>
                    <a:pt x="22301" y="141058"/>
                  </a:lnTo>
                  <a:lnTo>
                    <a:pt x="22301" y="0"/>
                  </a:lnTo>
                  <a:close/>
                </a:path>
                <a:path w="109219" h="144145">
                  <a:moveTo>
                    <a:pt x="108686" y="108991"/>
                  </a:moveTo>
                  <a:lnTo>
                    <a:pt x="106641" y="103454"/>
                  </a:lnTo>
                  <a:lnTo>
                    <a:pt x="99568" y="95377"/>
                  </a:lnTo>
                  <a:lnTo>
                    <a:pt x="93421" y="91224"/>
                  </a:lnTo>
                  <a:lnTo>
                    <a:pt x="73380" y="81241"/>
                  </a:lnTo>
                  <a:lnTo>
                    <a:pt x="69570" y="78232"/>
                  </a:lnTo>
                  <a:lnTo>
                    <a:pt x="68592" y="76187"/>
                  </a:lnTo>
                  <a:lnTo>
                    <a:pt x="68592" y="67919"/>
                  </a:lnTo>
                  <a:lnTo>
                    <a:pt x="73444" y="64960"/>
                  </a:lnTo>
                  <a:lnTo>
                    <a:pt x="90563" y="64960"/>
                  </a:lnTo>
                  <a:lnTo>
                    <a:pt x="97955" y="67297"/>
                  </a:lnTo>
                  <a:lnTo>
                    <a:pt x="105410" y="71932"/>
                  </a:lnTo>
                  <a:lnTo>
                    <a:pt x="105410" y="52755"/>
                  </a:lnTo>
                  <a:lnTo>
                    <a:pt x="97866" y="49390"/>
                  </a:lnTo>
                  <a:lnTo>
                    <a:pt x="90017" y="47726"/>
                  </a:lnTo>
                  <a:lnTo>
                    <a:pt x="71932" y="47726"/>
                  </a:lnTo>
                  <a:lnTo>
                    <a:pt x="63931" y="49911"/>
                  </a:lnTo>
                  <a:lnTo>
                    <a:pt x="50520" y="59169"/>
                  </a:lnTo>
                  <a:lnTo>
                    <a:pt x="46951" y="66040"/>
                  </a:lnTo>
                  <a:lnTo>
                    <a:pt x="46951" y="80403"/>
                  </a:lnTo>
                  <a:lnTo>
                    <a:pt x="48412" y="85217"/>
                  </a:lnTo>
                  <a:lnTo>
                    <a:pt x="54813" y="93776"/>
                  </a:lnTo>
                  <a:lnTo>
                    <a:pt x="60617" y="98044"/>
                  </a:lnTo>
                  <a:lnTo>
                    <a:pt x="83743" y="108877"/>
                  </a:lnTo>
                  <a:lnTo>
                    <a:pt x="86677" y="112242"/>
                  </a:lnTo>
                  <a:lnTo>
                    <a:pt x="86677" y="122707"/>
                  </a:lnTo>
                  <a:lnTo>
                    <a:pt x="81699" y="125818"/>
                  </a:lnTo>
                  <a:lnTo>
                    <a:pt x="71831" y="125818"/>
                  </a:lnTo>
                  <a:lnTo>
                    <a:pt x="65887" y="125298"/>
                  </a:lnTo>
                  <a:lnTo>
                    <a:pt x="59753" y="123748"/>
                  </a:lnTo>
                  <a:lnTo>
                    <a:pt x="53441" y="121170"/>
                  </a:lnTo>
                  <a:lnTo>
                    <a:pt x="46951" y="117563"/>
                  </a:lnTo>
                  <a:lnTo>
                    <a:pt x="46951" y="137871"/>
                  </a:lnTo>
                  <a:lnTo>
                    <a:pt x="53213" y="140347"/>
                  </a:lnTo>
                  <a:lnTo>
                    <a:pt x="59575" y="142138"/>
                  </a:lnTo>
                  <a:lnTo>
                    <a:pt x="66065" y="143230"/>
                  </a:lnTo>
                  <a:lnTo>
                    <a:pt x="72694" y="143611"/>
                  </a:lnTo>
                  <a:lnTo>
                    <a:pt x="80073" y="143192"/>
                  </a:lnTo>
                  <a:lnTo>
                    <a:pt x="108686" y="124815"/>
                  </a:lnTo>
                  <a:lnTo>
                    <a:pt x="108686" y="1089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7398945" y="6645728"/>
              <a:ext cx="69673" cy="94845"/>
            </a:xfrm>
            <a:prstGeom prst="rect">
              <a:avLst/>
            </a:pr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495850" y="6597999"/>
              <a:ext cx="200660" cy="141605"/>
            </a:xfrm>
            <a:custGeom>
              <a:avLst/>
              <a:gdLst/>
              <a:ahLst/>
              <a:cxnLst/>
              <a:rect l="l" t="t" r="r" b="b"/>
              <a:pathLst>
                <a:path w="200659" h="141604">
                  <a:moveTo>
                    <a:pt x="22656" y="49580"/>
                  </a:moveTo>
                  <a:lnTo>
                    <a:pt x="381" y="49580"/>
                  </a:lnTo>
                  <a:lnTo>
                    <a:pt x="381" y="141058"/>
                  </a:lnTo>
                  <a:lnTo>
                    <a:pt x="22656" y="141058"/>
                  </a:lnTo>
                  <a:lnTo>
                    <a:pt x="22656" y="49580"/>
                  </a:lnTo>
                  <a:close/>
                </a:path>
                <a:path w="200659" h="141604">
                  <a:moveTo>
                    <a:pt x="22923" y="8242"/>
                  </a:moveTo>
                  <a:lnTo>
                    <a:pt x="0" y="8242"/>
                  </a:lnTo>
                  <a:lnTo>
                    <a:pt x="0" y="32092"/>
                  </a:lnTo>
                  <a:lnTo>
                    <a:pt x="22923" y="32092"/>
                  </a:lnTo>
                  <a:lnTo>
                    <a:pt x="22923" y="8242"/>
                  </a:lnTo>
                  <a:close/>
                </a:path>
                <a:path w="200659" h="141604">
                  <a:moveTo>
                    <a:pt x="108534" y="50495"/>
                  </a:moveTo>
                  <a:lnTo>
                    <a:pt x="102933" y="48755"/>
                  </a:lnTo>
                  <a:lnTo>
                    <a:pt x="96977" y="47891"/>
                  </a:lnTo>
                  <a:lnTo>
                    <a:pt x="90703" y="47891"/>
                  </a:lnTo>
                  <a:lnTo>
                    <a:pt x="80759" y="48387"/>
                  </a:lnTo>
                  <a:lnTo>
                    <a:pt x="70891" y="49872"/>
                  </a:lnTo>
                  <a:lnTo>
                    <a:pt x="61099" y="52349"/>
                  </a:lnTo>
                  <a:lnTo>
                    <a:pt x="51384" y="55803"/>
                  </a:lnTo>
                  <a:lnTo>
                    <a:pt x="51384" y="141033"/>
                  </a:lnTo>
                  <a:lnTo>
                    <a:pt x="73685" y="141071"/>
                  </a:lnTo>
                  <a:lnTo>
                    <a:pt x="73685" y="70243"/>
                  </a:lnTo>
                  <a:lnTo>
                    <a:pt x="79971" y="67881"/>
                  </a:lnTo>
                  <a:lnTo>
                    <a:pt x="86347" y="66713"/>
                  </a:lnTo>
                  <a:lnTo>
                    <a:pt x="98564" y="66713"/>
                  </a:lnTo>
                  <a:lnTo>
                    <a:pt x="103771" y="67525"/>
                  </a:lnTo>
                  <a:lnTo>
                    <a:pt x="108534" y="69265"/>
                  </a:lnTo>
                  <a:lnTo>
                    <a:pt x="108534" y="50495"/>
                  </a:lnTo>
                  <a:close/>
                </a:path>
                <a:path w="200659" h="141604">
                  <a:moveTo>
                    <a:pt x="148767" y="0"/>
                  </a:moveTo>
                  <a:lnTo>
                    <a:pt x="126441" y="0"/>
                  </a:lnTo>
                  <a:lnTo>
                    <a:pt x="126441" y="141058"/>
                  </a:lnTo>
                  <a:lnTo>
                    <a:pt x="148767" y="141058"/>
                  </a:lnTo>
                  <a:lnTo>
                    <a:pt x="148767" y="0"/>
                  </a:lnTo>
                  <a:close/>
                </a:path>
                <a:path w="200659" h="141604">
                  <a:moveTo>
                    <a:pt x="199986" y="49580"/>
                  </a:moveTo>
                  <a:lnTo>
                    <a:pt x="177685" y="49580"/>
                  </a:lnTo>
                  <a:lnTo>
                    <a:pt x="177685" y="141058"/>
                  </a:lnTo>
                  <a:lnTo>
                    <a:pt x="199986" y="141058"/>
                  </a:lnTo>
                  <a:lnTo>
                    <a:pt x="199986" y="49580"/>
                  </a:lnTo>
                  <a:close/>
                </a:path>
                <a:path w="200659" h="141604">
                  <a:moveTo>
                    <a:pt x="200291" y="8242"/>
                  </a:moveTo>
                  <a:lnTo>
                    <a:pt x="177330" y="8242"/>
                  </a:lnTo>
                  <a:lnTo>
                    <a:pt x="177330" y="32092"/>
                  </a:lnTo>
                  <a:lnTo>
                    <a:pt x="200291" y="32092"/>
                  </a:lnTo>
                  <a:lnTo>
                    <a:pt x="200291" y="8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7724626" y="6645872"/>
              <a:ext cx="79316" cy="93148"/>
            </a:xfrm>
            <a:prstGeom prst="rect">
              <a:avLst/>
            </a:pr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825840" y="6645311"/>
              <a:ext cx="164548" cy="96273"/>
            </a:xfrm>
            <a:prstGeom prst="rect">
              <a:avLst/>
            </a:pr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5892469" y="8088902"/>
              <a:ext cx="193847" cy="130676"/>
            </a:xfrm>
            <a:prstGeom prst="rect">
              <a:avLst/>
            </a:pr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4542528" y="8097703"/>
              <a:ext cx="3397250" cy="175895"/>
            </a:xfrm>
            <a:custGeom>
              <a:avLst/>
              <a:gdLst/>
              <a:ahLst/>
              <a:cxnLst/>
              <a:rect l="l" t="t" r="r" b="b"/>
              <a:pathLst>
                <a:path w="3397250" h="175895">
                  <a:moveTo>
                    <a:pt x="172453" y="121881"/>
                  </a:moveTo>
                  <a:lnTo>
                    <a:pt x="155867" y="95618"/>
                  </a:lnTo>
                  <a:lnTo>
                    <a:pt x="140119" y="70688"/>
                  </a:lnTo>
                  <a:lnTo>
                    <a:pt x="117055" y="34175"/>
                  </a:lnTo>
                  <a:lnTo>
                    <a:pt x="99555" y="6477"/>
                  </a:lnTo>
                  <a:lnTo>
                    <a:pt x="99555" y="70688"/>
                  </a:lnTo>
                  <a:lnTo>
                    <a:pt x="60566" y="70688"/>
                  </a:lnTo>
                  <a:lnTo>
                    <a:pt x="79324" y="34175"/>
                  </a:lnTo>
                  <a:lnTo>
                    <a:pt x="99555" y="70688"/>
                  </a:lnTo>
                  <a:lnTo>
                    <a:pt x="99555" y="6477"/>
                  </a:lnTo>
                  <a:lnTo>
                    <a:pt x="96951" y="2349"/>
                  </a:lnTo>
                  <a:lnTo>
                    <a:pt x="66611" y="2349"/>
                  </a:lnTo>
                  <a:lnTo>
                    <a:pt x="0" y="121881"/>
                  </a:lnTo>
                  <a:lnTo>
                    <a:pt x="33324" y="121881"/>
                  </a:lnTo>
                  <a:lnTo>
                    <a:pt x="47256" y="95618"/>
                  </a:lnTo>
                  <a:lnTo>
                    <a:pt x="114109" y="95618"/>
                  </a:lnTo>
                  <a:lnTo>
                    <a:pt x="129413" y="121881"/>
                  </a:lnTo>
                  <a:lnTo>
                    <a:pt x="172453" y="121881"/>
                  </a:lnTo>
                  <a:close/>
                </a:path>
                <a:path w="3397250" h="175895">
                  <a:moveTo>
                    <a:pt x="218986" y="2222"/>
                  </a:moveTo>
                  <a:lnTo>
                    <a:pt x="184048" y="2222"/>
                  </a:lnTo>
                  <a:lnTo>
                    <a:pt x="184048" y="121869"/>
                  </a:lnTo>
                  <a:lnTo>
                    <a:pt x="218986" y="121869"/>
                  </a:lnTo>
                  <a:lnTo>
                    <a:pt x="218986" y="2222"/>
                  </a:lnTo>
                  <a:close/>
                </a:path>
                <a:path w="3397250" h="175895">
                  <a:moveTo>
                    <a:pt x="399808" y="121881"/>
                  </a:moveTo>
                  <a:lnTo>
                    <a:pt x="357289" y="82296"/>
                  </a:lnTo>
                  <a:lnTo>
                    <a:pt x="351586" y="76987"/>
                  </a:lnTo>
                  <a:lnTo>
                    <a:pt x="361226" y="72567"/>
                  </a:lnTo>
                  <a:lnTo>
                    <a:pt x="371513" y="65151"/>
                  </a:lnTo>
                  <a:lnTo>
                    <a:pt x="377444" y="57238"/>
                  </a:lnTo>
                  <a:lnTo>
                    <a:pt x="379691" y="54241"/>
                  </a:lnTo>
                  <a:lnTo>
                    <a:pt x="383032" y="39357"/>
                  </a:lnTo>
                  <a:lnTo>
                    <a:pt x="380415" y="27876"/>
                  </a:lnTo>
                  <a:lnTo>
                    <a:pt x="379844" y="25336"/>
                  </a:lnTo>
                  <a:lnTo>
                    <a:pt x="369862" y="13474"/>
                  </a:lnTo>
                  <a:lnTo>
                    <a:pt x="352539" y="5283"/>
                  </a:lnTo>
                  <a:lnTo>
                    <a:pt x="344182" y="4279"/>
                  </a:lnTo>
                  <a:lnTo>
                    <a:pt x="344182" y="34417"/>
                  </a:lnTo>
                  <a:lnTo>
                    <a:pt x="344182" y="50203"/>
                  </a:lnTo>
                  <a:lnTo>
                    <a:pt x="337515" y="57238"/>
                  </a:lnTo>
                  <a:lnTo>
                    <a:pt x="286575" y="57238"/>
                  </a:lnTo>
                  <a:lnTo>
                    <a:pt x="286575" y="27876"/>
                  </a:lnTo>
                  <a:lnTo>
                    <a:pt x="338251" y="27876"/>
                  </a:lnTo>
                  <a:lnTo>
                    <a:pt x="344182" y="34417"/>
                  </a:lnTo>
                  <a:lnTo>
                    <a:pt x="344182" y="4279"/>
                  </a:lnTo>
                  <a:lnTo>
                    <a:pt x="327279" y="2222"/>
                  </a:lnTo>
                  <a:lnTo>
                    <a:pt x="251650" y="2222"/>
                  </a:lnTo>
                  <a:lnTo>
                    <a:pt x="251650" y="121881"/>
                  </a:lnTo>
                  <a:lnTo>
                    <a:pt x="286575" y="121881"/>
                  </a:lnTo>
                  <a:lnTo>
                    <a:pt x="286575" y="82296"/>
                  </a:lnTo>
                  <a:lnTo>
                    <a:pt x="310121" y="82296"/>
                  </a:lnTo>
                  <a:lnTo>
                    <a:pt x="311124" y="82651"/>
                  </a:lnTo>
                  <a:lnTo>
                    <a:pt x="311721" y="83273"/>
                  </a:lnTo>
                  <a:lnTo>
                    <a:pt x="348856" y="119303"/>
                  </a:lnTo>
                  <a:lnTo>
                    <a:pt x="354279" y="121881"/>
                  </a:lnTo>
                  <a:lnTo>
                    <a:pt x="399808" y="121881"/>
                  </a:lnTo>
                  <a:close/>
                </a:path>
                <a:path w="3397250" h="175895">
                  <a:moveTo>
                    <a:pt x="529958" y="2222"/>
                  </a:moveTo>
                  <a:lnTo>
                    <a:pt x="413258" y="2222"/>
                  </a:lnTo>
                  <a:lnTo>
                    <a:pt x="413258" y="121881"/>
                  </a:lnTo>
                  <a:lnTo>
                    <a:pt x="448157" y="121881"/>
                  </a:lnTo>
                  <a:lnTo>
                    <a:pt x="448157" y="83273"/>
                  </a:lnTo>
                  <a:lnTo>
                    <a:pt x="528104" y="83273"/>
                  </a:lnTo>
                  <a:lnTo>
                    <a:pt x="528104" y="57619"/>
                  </a:lnTo>
                  <a:lnTo>
                    <a:pt x="448157" y="57619"/>
                  </a:lnTo>
                  <a:lnTo>
                    <a:pt x="448157" y="27876"/>
                  </a:lnTo>
                  <a:lnTo>
                    <a:pt x="529958" y="27876"/>
                  </a:lnTo>
                  <a:lnTo>
                    <a:pt x="529958" y="2222"/>
                  </a:lnTo>
                  <a:close/>
                </a:path>
                <a:path w="3397250" h="175895">
                  <a:moveTo>
                    <a:pt x="699452" y="121881"/>
                  </a:moveTo>
                  <a:lnTo>
                    <a:pt x="656907" y="82296"/>
                  </a:lnTo>
                  <a:lnTo>
                    <a:pt x="651205" y="76987"/>
                  </a:lnTo>
                  <a:lnTo>
                    <a:pt x="660869" y="72567"/>
                  </a:lnTo>
                  <a:lnTo>
                    <a:pt x="671156" y="65151"/>
                  </a:lnTo>
                  <a:lnTo>
                    <a:pt x="677087" y="57238"/>
                  </a:lnTo>
                  <a:lnTo>
                    <a:pt x="679335" y="54241"/>
                  </a:lnTo>
                  <a:lnTo>
                    <a:pt x="682688" y="39357"/>
                  </a:lnTo>
                  <a:lnTo>
                    <a:pt x="680059" y="27876"/>
                  </a:lnTo>
                  <a:lnTo>
                    <a:pt x="679488" y="25336"/>
                  </a:lnTo>
                  <a:lnTo>
                    <a:pt x="669505" y="13474"/>
                  </a:lnTo>
                  <a:lnTo>
                    <a:pt x="652183" y="5283"/>
                  </a:lnTo>
                  <a:lnTo>
                    <a:pt x="643813" y="4279"/>
                  </a:lnTo>
                  <a:lnTo>
                    <a:pt x="643813" y="34417"/>
                  </a:lnTo>
                  <a:lnTo>
                    <a:pt x="643813" y="50203"/>
                  </a:lnTo>
                  <a:lnTo>
                    <a:pt x="637146" y="57238"/>
                  </a:lnTo>
                  <a:lnTo>
                    <a:pt x="586206" y="57238"/>
                  </a:lnTo>
                  <a:lnTo>
                    <a:pt x="586206" y="27876"/>
                  </a:lnTo>
                  <a:lnTo>
                    <a:pt x="637895" y="27876"/>
                  </a:lnTo>
                  <a:lnTo>
                    <a:pt x="643813" y="34417"/>
                  </a:lnTo>
                  <a:lnTo>
                    <a:pt x="643813" y="4279"/>
                  </a:lnTo>
                  <a:lnTo>
                    <a:pt x="626922" y="2222"/>
                  </a:lnTo>
                  <a:lnTo>
                    <a:pt x="551281" y="2222"/>
                  </a:lnTo>
                  <a:lnTo>
                    <a:pt x="551281" y="121881"/>
                  </a:lnTo>
                  <a:lnTo>
                    <a:pt x="586206" y="121881"/>
                  </a:lnTo>
                  <a:lnTo>
                    <a:pt x="586206" y="82296"/>
                  </a:lnTo>
                  <a:lnTo>
                    <a:pt x="609765" y="82296"/>
                  </a:lnTo>
                  <a:lnTo>
                    <a:pt x="610743" y="82651"/>
                  </a:lnTo>
                  <a:lnTo>
                    <a:pt x="611378" y="83273"/>
                  </a:lnTo>
                  <a:lnTo>
                    <a:pt x="648500" y="119303"/>
                  </a:lnTo>
                  <a:lnTo>
                    <a:pt x="653935" y="121881"/>
                  </a:lnTo>
                  <a:lnTo>
                    <a:pt x="699452" y="121881"/>
                  </a:lnTo>
                  <a:close/>
                </a:path>
                <a:path w="3397250" h="175895">
                  <a:moveTo>
                    <a:pt x="868337" y="121881"/>
                  </a:moveTo>
                  <a:lnTo>
                    <a:pt x="852195" y="95618"/>
                  </a:lnTo>
                  <a:lnTo>
                    <a:pt x="836891" y="70688"/>
                  </a:lnTo>
                  <a:lnTo>
                    <a:pt x="814476" y="34175"/>
                  </a:lnTo>
                  <a:lnTo>
                    <a:pt x="797521" y="6578"/>
                  </a:lnTo>
                  <a:lnTo>
                    <a:pt x="797521" y="70688"/>
                  </a:lnTo>
                  <a:lnTo>
                    <a:pt x="759523" y="70688"/>
                  </a:lnTo>
                  <a:lnTo>
                    <a:pt x="777786" y="34175"/>
                  </a:lnTo>
                  <a:lnTo>
                    <a:pt x="797521" y="70688"/>
                  </a:lnTo>
                  <a:lnTo>
                    <a:pt x="797521" y="6578"/>
                  </a:lnTo>
                  <a:lnTo>
                    <a:pt x="794931" y="2349"/>
                  </a:lnTo>
                  <a:lnTo>
                    <a:pt x="765454" y="2349"/>
                  </a:lnTo>
                  <a:lnTo>
                    <a:pt x="700570" y="121881"/>
                  </a:lnTo>
                  <a:lnTo>
                    <a:pt x="733005" y="121881"/>
                  </a:lnTo>
                  <a:lnTo>
                    <a:pt x="746455" y="95618"/>
                  </a:lnTo>
                  <a:lnTo>
                    <a:pt x="811580" y="95618"/>
                  </a:lnTo>
                  <a:lnTo>
                    <a:pt x="826516" y="121881"/>
                  </a:lnTo>
                  <a:lnTo>
                    <a:pt x="868337" y="121881"/>
                  </a:lnTo>
                  <a:close/>
                </a:path>
                <a:path w="3397250" h="175895">
                  <a:moveTo>
                    <a:pt x="1013167" y="2222"/>
                  </a:moveTo>
                  <a:lnTo>
                    <a:pt x="983678" y="2222"/>
                  </a:lnTo>
                  <a:lnTo>
                    <a:pt x="983678" y="72174"/>
                  </a:lnTo>
                  <a:lnTo>
                    <a:pt x="958418" y="50825"/>
                  </a:lnTo>
                  <a:lnTo>
                    <a:pt x="900899" y="2222"/>
                  </a:lnTo>
                  <a:lnTo>
                    <a:pt x="875855" y="2222"/>
                  </a:lnTo>
                  <a:lnTo>
                    <a:pt x="875855" y="121881"/>
                  </a:lnTo>
                  <a:lnTo>
                    <a:pt x="905332" y="121881"/>
                  </a:lnTo>
                  <a:lnTo>
                    <a:pt x="905332" y="50825"/>
                  </a:lnTo>
                  <a:lnTo>
                    <a:pt x="989228" y="121881"/>
                  </a:lnTo>
                  <a:lnTo>
                    <a:pt x="1013167" y="121881"/>
                  </a:lnTo>
                  <a:lnTo>
                    <a:pt x="1013167" y="72174"/>
                  </a:lnTo>
                  <a:lnTo>
                    <a:pt x="1013167" y="2222"/>
                  </a:lnTo>
                  <a:close/>
                </a:path>
                <a:path w="3397250" h="175895">
                  <a:moveTo>
                    <a:pt x="1172781" y="80937"/>
                  </a:moveTo>
                  <a:lnTo>
                    <a:pt x="1159344" y="87757"/>
                  </a:lnTo>
                  <a:lnTo>
                    <a:pt x="1145400" y="92786"/>
                  </a:lnTo>
                  <a:lnTo>
                    <a:pt x="1130515" y="95897"/>
                  </a:lnTo>
                  <a:lnTo>
                    <a:pt x="1114298" y="96964"/>
                  </a:lnTo>
                  <a:lnTo>
                    <a:pt x="1095070" y="94348"/>
                  </a:lnTo>
                  <a:lnTo>
                    <a:pt x="1079563" y="87033"/>
                  </a:lnTo>
                  <a:lnTo>
                    <a:pt x="1069213" y="75831"/>
                  </a:lnTo>
                  <a:lnTo>
                    <a:pt x="1065441" y="61556"/>
                  </a:lnTo>
                  <a:lnTo>
                    <a:pt x="1069162" y="47586"/>
                  </a:lnTo>
                  <a:lnTo>
                    <a:pt x="1079449" y="36576"/>
                  </a:lnTo>
                  <a:lnTo>
                    <a:pt x="1095019" y="29362"/>
                  </a:lnTo>
                  <a:lnTo>
                    <a:pt x="1114552" y="26771"/>
                  </a:lnTo>
                  <a:lnTo>
                    <a:pt x="1131201" y="27876"/>
                  </a:lnTo>
                  <a:lnTo>
                    <a:pt x="1146035" y="30899"/>
                  </a:lnTo>
                  <a:lnTo>
                    <a:pt x="1159395" y="35356"/>
                  </a:lnTo>
                  <a:lnTo>
                    <a:pt x="1171676" y="40830"/>
                  </a:lnTo>
                  <a:lnTo>
                    <a:pt x="1171676" y="26771"/>
                  </a:lnTo>
                  <a:lnTo>
                    <a:pt x="1128953" y="762"/>
                  </a:lnTo>
                  <a:lnTo>
                    <a:pt x="1112710" y="0"/>
                  </a:lnTo>
                  <a:lnTo>
                    <a:pt x="1079538" y="4343"/>
                  </a:lnTo>
                  <a:lnTo>
                    <a:pt x="1052398" y="16713"/>
                  </a:lnTo>
                  <a:lnTo>
                    <a:pt x="1034072" y="36118"/>
                  </a:lnTo>
                  <a:lnTo>
                    <a:pt x="1027341" y="61556"/>
                  </a:lnTo>
                  <a:lnTo>
                    <a:pt x="1033970" y="87414"/>
                  </a:lnTo>
                  <a:lnTo>
                    <a:pt x="1052131" y="107124"/>
                  </a:lnTo>
                  <a:lnTo>
                    <a:pt x="1079284" y="119697"/>
                  </a:lnTo>
                  <a:lnTo>
                    <a:pt x="1112837" y="124104"/>
                  </a:lnTo>
                  <a:lnTo>
                    <a:pt x="1129880" y="123075"/>
                  </a:lnTo>
                  <a:lnTo>
                    <a:pt x="1145717" y="120230"/>
                  </a:lnTo>
                  <a:lnTo>
                    <a:pt x="1160094" y="115938"/>
                  </a:lnTo>
                  <a:lnTo>
                    <a:pt x="1172781" y="110528"/>
                  </a:lnTo>
                  <a:lnTo>
                    <a:pt x="1172781" y="96964"/>
                  </a:lnTo>
                  <a:lnTo>
                    <a:pt x="1172781" y="80937"/>
                  </a:lnTo>
                  <a:close/>
                </a:path>
                <a:path w="3397250" h="175895">
                  <a:moveTo>
                    <a:pt x="1313903" y="2222"/>
                  </a:moveTo>
                  <a:lnTo>
                    <a:pt x="1192758" y="2222"/>
                  </a:lnTo>
                  <a:lnTo>
                    <a:pt x="1192758" y="121881"/>
                  </a:lnTo>
                  <a:lnTo>
                    <a:pt x="1313535" y="121881"/>
                  </a:lnTo>
                  <a:lnTo>
                    <a:pt x="1313535" y="96215"/>
                  </a:lnTo>
                  <a:lnTo>
                    <a:pt x="1227683" y="96215"/>
                  </a:lnTo>
                  <a:lnTo>
                    <a:pt x="1227683" y="74256"/>
                  </a:lnTo>
                  <a:lnTo>
                    <a:pt x="1312532" y="74256"/>
                  </a:lnTo>
                  <a:lnTo>
                    <a:pt x="1312532" y="48615"/>
                  </a:lnTo>
                  <a:lnTo>
                    <a:pt x="1227683" y="48615"/>
                  </a:lnTo>
                  <a:lnTo>
                    <a:pt x="1227683" y="27876"/>
                  </a:lnTo>
                  <a:lnTo>
                    <a:pt x="1313903" y="27876"/>
                  </a:lnTo>
                  <a:lnTo>
                    <a:pt x="1313903" y="2222"/>
                  </a:lnTo>
                  <a:close/>
                </a:path>
                <a:path w="3397250" h="175895">
                  <a:moveTo>
                    <a:pt x="2261311" y="144487"/>
                  </a:moveTo>
                  <a:lnTo>
                    <a:pt x="2258847" y="133629"/>
                  </a:lnTo>
                  <a:lnTo>
                    <a:pt x="2252307" y="125679"/>
                  </a:lnTo>
                  <a:lnTo>
                    <a:pt x="2250770" y="124879"/>
                  </a:lnTo>
                  <a:lnTo>
                    <a:pt x="2242985" y="120815"/>
                  </a:lnTo>
                  <a:lnTo>
                    <a:pt x="2236647" y="119888"/>
                  </a:lnTo>
                  <a:lnTo>
                    <a:pt x="2236647" y="144195"/>
                  </a:lnTo>
                  <a:lnTo>
                    <a:pt x="2234831" y="154165"/>
                  </a:lnTo>
                  <a:lnTo>
                    <a:pt x="2230031" y="160515"/>
                  </a:lnTo>
                  <a:lnTo>
                    <a:pt x="2223274" y="163868"/>
                  </a:lnTo>
                  <a:lnTo>
                    <a:pt x="2215565" y="164846"/>
                  </a:lnTo>
                  <a:lnTo>
                    <a:pt x="2211057" y="164846"/>
                  </a:lnTo>
                  <a:lnTo>
                    <a:pt x="2206167" y="164553"/>
                  </a:lnTo>
                  <a:lnTo>
                    <a:pt x="2201646" y="163664"/>
                  </a:lnTo>
                  <a:lnTo>
                    <a:pt x="2201646" y="125145"/>
                  </a:lnTo>
                  <a:lnTo>
                    <a:pt x="2205266" y="124879"/>
                  </a:lnTo>
                  <a:lnTo>
                    <a:pt x="2210930" y="124879"/>
                  </a:lnTo>
                  <a:lnTo>
                    <a:pt x="2220493" y="125679"/>
                  </a:lnTo>
                  <a:lnTo>
                    <a:pt x="2228723" y="128625"/>
                  </a:lnTo>
                  <a:lnTo>
                    <a:pt x="2234476" y="134518"/>
                  </a:lnTo>
                  <a:lnTo>
                    <a:pt x="2236647" y="144195"/>
                  </a:lnTo>
                  <a:lnTo>
                    <a:pt x="2236647" y="119888"/>
                  </a:lnTo>
                  <a:lnTo>
                    <a:pt x="2232177" y="119214"/>
                  </a:lnTo>
                  <a:lnTo>
                    <a:pt x="2239619" y="116586"/>
                  </a:lnTo>
                  <a:lnTo>
                    <a:pt x="2241067" y="115493"/>
                  </a:lnTo>
                  <a:lnTo>
                    <a:pt x="2245944" y="111836"/>
                  </a:lnTo>
                  <a:lnTo>
                    <a:pt x="2250351" y="105410"/>
                  </a:lnTo>
                  <a:lnTo>
                    <a:pt x="2252002" y="97701"/>
                  </a:lnTo>
                  <a:lnTo>
                    <a:pt x="2248954" y="84607"/>
                  </a:lnTo>
                  <a:lnTo>
                    <a:pt x="2243353" y="78600"/>
                  </a:lnTo>
                  <a:lnTo>
                    <a:pt x="2240864" y="75933"/>
                  </a:lnTo>
                  <a:lnTo>
                    <a:pt x="2230336" y="71526"/>
                  </a:lnTo>
                  <a:lnTo>
                    <a:pt x="2230336" y="97155"/>
                  </a:lnTo>
                  <a:lnTo>
                    <a:pt x="2228253" y="106133"/>
                  </a:lnTo>
                  <a:lnTo>
                    <a:pt x="2222741" y="111747"/>
                  </a:lnTo>
                  <a:lnTo>
                    <a:pt x="2214880" y="114668"/>
                  </a:lnTo>
                  <a:lnTo>
                    <a:pt x="2205774" y="115493"/>
                  </a:lnTo>
                  <a:lnTo>
                    <a:pt x="2201646" y="115493"/>
                  </a:lnTo>
                  <a:lnTo>
                    <a:pt x="2201646" y="79019"/>
                  </a:lnTo>
                  <a:lnTo>
                    <a:pt x="2205139" y="78600"/>
                  </a:lnTo>
                  <a:lnTo>
                    <a:pt x="2208326" y="78600"/>
                  </a:lnTo>
                  <a:lnTo>
                    <a:pt x="2216975" y="79489"/>
                  </a:lnTo>
                  <a:lnTo>
                    <a:pt x="2223960" y="82499"/>
                  </a:lnTo>
                  <a:lnTo>
                    <a:pt x="2228634" y="88201"/>
                  </a:lnTo>
                  <a:lnTo>
                    <a:pt x="2230336" y="97155"/>
                  </a:lnTo>
                  <a:lnTo>
                    <a:pt x="2230336" y="71526"/>
                  </a:lnTo>
                  <a:lnTo>
                    <a:pt x="2229370" y="71120"/>
                  </a:lnTo>
                  <a:lnTo>
                    <a:pt x="2216086" y="69634"/>
                  </a:lnTo>
                  <a:lnTo>
                    <a:pt x="2175332" y="69634"/>
                  </a:lnTo>
                  <a:lnTo>
                    <a:pt x="2178697" y="71450"/>
                  </a:lnTo>
                  <a:lnTo>
                    <a:pt x="2180196" y="75399"/>
                  </a:lnTo>
                  <a:lnTo>
                    <a:pt x="2180196" y="168021"/>
                  </a:lnTo>
                  <a:lnTo>
                    <a:pt x="2178697" y="172097"/>
                  </a:lnTo>
                  <a:lnTo>
                    <a:pt x="2175332" y="173812"/>
                  </a:lnTo>
                  <a:lnTo>
                    <a:pt x="2219680" y="173812"/>
                  </a:lnTo>
                  <a:lnTo>
                    <a:pt x="2233371" y="172529"/>
                  </a:lnTo>
                  <a:lnTo>
                    <a:pt x="2246909" y="167919"/>
                  </a:lnTo>
                  <a:lnTo>
                    <a:pt x="2250440" y="164846"/>
                  </a:lnTo>
                  <a:lnTo>
                    <a:pt x="2257209" y="158927"/>
                  </a:lnTo>
                  <a:lnTo>
                    <a:pt x="2261311" y="144487"/>
                  </a:lnTo>
                  <a:close/>
                </a:path>
                <a:path w="3397250" h="175895">
                  <a:moveTo>
                    <a:pt x="2373973" y="171754"/>
                  </a:moveTo>
                  <a:lnTo>
                    <a:pt x="2357793" y="163715"/>
                  </a:lnTo>
                  <a:lnTo>
                    <a:pt x="2343937" y="146164"/>
                  </a:lnTo>
                  <a:lnTo>
                    <a:pt x="2330500" y="128625"/>
                  </a:lnTo>
                  <a:lnTo>
                    <a:pt x="2323249" y="124726"/>
                  </a:lnTo>
                  <a:lnTo>
                    <a:pt x="2315591" y="120599"/>
                  </a:lnTo>
                  <a:lnTo>
                    <a:pt x="2326538" y="119024"/>
                  </a:lnTo>
                  <a:lnTo>
                    <a:pt x="2333434" y="115493"/>
                  </a:lnTo>
                  <a:lnTo>
                    <a:pt x="2335784" y="114287"/>
                  </a:lnTo>
                  <a:lnTo>
                    <a:pt x="2342134" y="106489"/>
                  </a:lnTo>
                  <a:lnTo>
                    <a:pt x="2344509" y="95605"/>
                  </a:lnTo>
                  <a:lnTo>
                    <a:pt x="2341054" y="83248"/>
                  </a:lnTo>
                  <a:lnTo>
                    <a:pt x="2335923" y="78600"/>
                  </a:lnTo>
                  <a:lnTo>
                    <a:pt x="2332202" y="75234"/>
                  </a:lnTo>
                  <a:lnTo>
                    <a:pt x="2321623" y="71412"/>
                  </a:lnTo>
                  <a:lnTo>
                    <a:pt x="2321623" y="96266"/>
                  </a:lnTo>
                  <a:lnTo>
                    <a:pt x="2320086" y="104648"/>
                  </a:lnTo>
                  <a:lnTo>
                    <a:pt x="2315819" y="110667"/>
                  </a:lnTo>
                  <a:lnTo>
                    <a:pt x="2309355" y="114287"/>
                  </a:lnTo>
                  <a:lnTo>
                    <a:pt x="2301214" y="115493"/>
                  </a:lnTo>
                  <a:lnTo>
                    <a:pt x="2299525" y="115493"/>
                  </a:lnTo>
                  <a:lnTo>
                    <a:pt x="2297988" y="115316"/>
                  </a:lnTo>
                  <a:lnTo>
                    <a:pt x="2296287" y="115201"/>
                  </a:lnTo>
                  <a:lnTo>
                    <a:pt x="2296287" y="79159"/>
                  </a:lnTo>
                  <a:lnTo>
                    <a:pt x="2298115" y="78905"/>
                  </a:lnTo>
                  <a:lnTo>
                    <a:pt x="2299754" y="78600"/>
                  </a:lnTo>
                  <a:lnTo>
                    <a:pt x="2301621" y="78600"/>
                  </a:lnTo>
                  <a:lnTo>
                    <a:pt x="2309584" y="79527"/>
                  </a:lnTo>
                  <a:lnTo>
                    <a:pt x="2315921" y="82550"/>
                  </a:lnTo>
                  <a:lnTo>
                    <a:pt x="2320112" y="88011"/>
                  </a:lnTo>
                  <a:lnTo>
                    <a:pt x="2321623" y="96266"/>
                  </a:lnTo>
                  <a:lnTo>
                    <a:pt x="2321623" y="71412"/>
                  </a:lnTo>
                  <a:lnTo>
                    <a:pt x="2320290" y="70916"/>
                  </a:lnTo>
                  <a:lnTo>
                    <a:pt x="2307615" y="69634"/>
                  </a:lnTo>
                  <a:lnTo>
                    <a:pt x="2269934" y="69634"/>
                  </a:lnTo>
                  <a:lnTo>
                    <a:pt x="2273211" y="71450"/>
                  </a:lnTo>
                  <a:lnTo>
                    <a:pt x="2274722" y="75234"/>
                  </a:lnTo>
                  <a:lnTo>
                    <a:pt x="2274786" y="168186"/>
                  </a:lnTo>
                  <a:lnTo>
                    <a:pt x="2273223" y="172097"/>
                  </a:lnTo>
                  <a:lnTo>
                    <a:pt x="2269934" y="173812"/>
                  </a:lnTo>
                  <a:lnTo>
                    <a:pt x="2301227" y="173812"/>
                  </a:lnTo>
                  <a:lnTo>
                    <a:pt x="2297861" y="172250"/>
                  </a:lnTo>
                  <a:lnTo>
                    <a:pt x="2296350" y="168186"/>
                  </a:lnTo>
                  <a:lnTo>
                    <a:pt x="2296299" y="124726"/>
                  </a:lnTo>
                  <a:lnTo>
                    <a:pt x="2305050" y="127165"/>
                  </a:lnTo>
                  <a:lnTo>
                    <a:pt x="2311552" y="133146"/>
                  </a:lnTo>
                  <a:lnTo>
                    <a:pt x="2316645" y="141020"/>
                  </a:lnTo>
                  <a:lnTo>
                    <a:pt x="2321166" y="149110"/>
                  </a:lnTo>
                  <a:lnTo>
                    <a:pt x="2325065" y="155257"/>
                  </a:lnTo>
                  <a:lnTo>
                    <a:pt x="2330361" y="162839"/>
                  </a:lnTo>
                  <a:lnTo>
                    <a:pt x="2336254" y="169646"/>
                  </a:lnTo>
                  <a:lnTo>
                    <a:pt x="2341943" y="173443"/>
                  </a:lnTo>
                  <a:lnTo>
                    <a:pt x="2345753" y="174574"/>
                  </a:lnTo>
                  <a:lnTo>
                    <a:pt x="2350160" y="174434"/>
                  </a:lnTo>
                  <a:lnTo>
                    <a:pt x="2360853" y="174434"/>
                  </a:lnTo>
                  <a:lnTo>
                    <a:pt x="2367546" y="173647"/>
                  </a:lnTo>
                  <a:lnTo>
                    <a:pt x="2373973" y="171754"/>
                  </a:lnTo>
                  <a:close/>
                </a:path>
                <a:path w="3397250" h="175895">
                  <a:moveTo>
                    <a:pt x="2407615" y="69634"/>
                  </a:moveTo>
                  <a:lnTo>
                    <a:pt x="2375535" y="69634"/>
                  </a:lnTo>
                  <a:lnTo>
                    <a:pt x="2378125" y="70904"/>
                  </a:lnTo>
                  <a:lnTo>
                    <a:pt x="2380831" y="74269"/>
                  </a:lnTo>
                  <a:lnTo>
                    <a:pt x="2380831" y="169214"/>
                  </a:lnTo>
                  <a:lnTo>
                    <a:pt x="2378125" y="172631"/>
                  </a:lnTo>
                  <a:lnTo>
                    <a:pt x="2375535" y="173812"/>
                  </a:lnTo>
                  <a:lnTo>
                    <a:pt x="2407615" y="173812"/>
                  </a:lnTo>
                  <a:lnTo>
                    <a:pt x="2404859" y="172631"/>
                  </a:lnTo>
                  <a:lnTo>
                    <a:pt x="2402344" y="169214"/>
                  </a:lnTo>
                  <a:lnTo>
                    <a:pt x="2402344" y="74269"/>
                  </a:lnTo>
                  <a:lnTo>
                    <a:pt x="2404859" y="70904"/>
                  </a:lnTo>
                  <a:lnTo>
                    <a:pt x="2407615" y="69634"/>
                  </a:lnTo>
                  <a:close/>
                </a:path>
                <a:path w="3397250" h="175895">
                  <a:moveTo>
                    <a:pt x="2513050" y="68211"/>
                  </a:moveTo>
                  <a:lnTo>
                    <a:pt x="2507043" y="69481"/>
                  </a:lnTo>
                  <a:lnTo>
                    <a:pt x="2500719" y="69621"/>
                  </a:lnTo>
                  <a:lnTo>
                    <a:pt x="2418156" y="69621"/>
                  </a:lnTo>
                  <a:lnTo>
                    <a:pt x="2411006" y="84937"/>
                  </a:lnTo>
                  <a:lnTo>
                    <a:pt x="2415565" y="82232"/>
                  </a:lnTo>
                  <a:lnTo>
                    <a:pt x="2421890" y="81572"/>
                  </a:lnTo>
                  <a:lnTo>
                    <a:pt x="2450223" y="81572"/>
                  </a:lnTo>
                  <a:lnTo>
                    <a:pt x="2450223" y="168186"/>
                  </a:lnTo>
                  <a:lnTo>
                    <a:pt x="2448547" y="172250"/>
                  </a:lnTo>
                  <a:lnTo>
                    <a:pt x="2445118" y="173812"/>
                  </a:lnTo>
                  <a:lnTo>
                    <a:pt x="2476931" y="173812"/>
                  </a:lnTo>
                  <a:lnTo>
                    <a:pt x="2473553" y="172250"/>
                  </a:lnTo>
                  <a:lnTo>
                    <a:pt x="2471763" y="168186"/>
                  </a:lnTo>
                  <a:lnTo>
                    <a:pt x="2471750" y="81572"/>
                  </a:lnTo>
                  <a:lnTo>
                    <a:pt x="2471750" y="81318"/>
                  </a:lnTo>
                  <a:lnTo>
                    <a:pt x="2480399" y="81318"/>
                  </a:lnTo>
                  <a:lnTo>
                    <a:pt x="2490419" y="81724"/>
                  </a:lnTo>
                  <a:lnTo>
                    <a:pt x="2496502" y="81864"/>
                  </a:lnTo>
                  <a:lnTo>
                    <a:pt x="2501481" y="81864"/>
                  </a:lnTo>
                  <a:lnTo>
                    <a:pt x="2502293" y="81318"/>
                  </a:lnTo>
                  <a:lnTo>
                    <a:pt x="2510142" y="76047"/>
                  </a:lnTo>
                  <a:lnTo>
                    <a:pt x="2513050" y="68211"/>
                  </a:lnTo>
                  <a:close/>
                </a:path>
                <a:path w="3397250" h="175895">
                  <a:moveTo>
                    <a:pt x="2548928" y="69634"/>
                  </a:moveTo>
                  <a:lnTo>
                    <a:pt x="2516860" y="69634"/>
                  </a:lnTo>
                  <a:lnTo>
                    <a:pt x="2519426" y="70904"/>
                  </a:lnTo>
                  <a:lnTo>
                    <a:pt x="2522105" y="74269"/>
                  </a:lnTo>
                  <a:lnTo>
                    <a:pt x="2522105" y="169214"/>
                  </a:lnTo>
                  <a:lnTo>
                    <a:pt x="2519426" y="172631"/>
                  </a:lnTo>
                  <a:lnTo>
                    <a:pt x="2516860" y="173812"/>
                  </a:lnTo>
                  <a:lnTo>
                    <a:pt x="2548928" y="173812"/>
                  </a:lnTo>
                  <a:lnTo>
                    <a:pt x="2546197" y="172631"/>
                  </a:lnTo>
                  <a:lnTo>
                    <a:pt x="2543581" y="169214"/>
                  </a:lnTo>
                  <a:lnTo>
                    <a:pt x="2543581" y="74269"/>
                  </a:lnTo>
                  <a:lnTo>
                    <a:pt x="2546197" y="70904"/>
                  </a:lnTo>
                  <a:lnTo>
                    <a:pt x="2548928" y="69634"/>
                  </a:lnTo>
                  <a:close/>
                </a:path>
                <a:path w="3397250" h="175895">
                  <a:moveTo>
                    <a:pt x="2633522" y="144945"/>
                  </a:moveTo>
                  <a:lnTo>
                    <a:pt x="2626093" y="126492"/>
                  </a:lnTo>
                  <a:lnTo>
                    <a:pt x="2609697" y="113563"/>
                  </a:lnTo>
                  <a:lnTo>
                    <a:pt x="2593403" y="102489"/>
                  </a:lnTo>
                  <a:lnTo>
                    <a:pt x="2585986" y="89331"/>
                  </a:lnTo>
                  <a:lnTo>
                    <a:pt x="2585986" y="80683"/>
                  </a:lnTo>
                  <a:lnTo>
                    <a:pt x="2593911" y="76962"/>
                  </a:lnTo>
                  <a:lnTo>
                    <a:pt x="2601468" y="76962"/>
                  </a:lnTo>
                  <a:lnTo>
                    <a:pt x="2608669" y="78066"/>
                  </a:lnTo>
                  <a:lnTo>
                    <a:pt x="2615501" y="81140"/>
                  </a:lnTo>
                  <a:lnTo>
                    <a:pt x="2621305" y="85839"/>
                  </a:lnTo>
                  <a:lnTo>
                    <a:pt x="2625433" y="91782"/>
                  </a:lnTo>
                  <a:lnTo>
                    <a:pt x="2624556" y="76962"/>
                  </a:lnTo>
                  <a:lnTo>
                    <a:pt x="2624277" y="72313"/>
                  </a:lnTo>
                  <a:lnTo>
                    <a:pt x="2617584" y="69227"/>
                  </a:lnTo>
                  <a:lnTo>
                    <a:pt x="2606992" y="68211"/>
                  </a:lnTo>
                  <a:lnTo>
                    <a:pt x="2599664" y="68211"/>
                  </a:lnTo>
                  <a:lnTo>
                    <a:pt x="2587269" y="69532"/>
                  </a:lnTo>
                  <a:lnTo>
                    <a:pt x="2575991" y="73875"/>
                  </a:lnTo>
                  <a:lnTo>
                    <a:pt x="2567787" y="81902"/>
                  </a:lnTo>
                  <a:lnTo>
                    <a:pt x="2564612" y="94246"/>
                  </a:lnTo>
                  <a:lnTo>
                    <a:pt x="2571915" y="113563"/>
                  </a:lnTo>
                  <a:lnTo>
                    <a:pt x="2587980" y="126682"/>
                  </a:lnTo>
                  <a:lnTo>
                    <a:pt x="2604058" y="137579"/>
                  </a:lnTo>
                  <a:lnTo>
                    <a:pt x="2611361" y="150241"/>
                  </a:lnTo>
                  <a:lnTo>
                    <a:pt x="2611361" y="161569"/>
                  </a:lnTo>
                  <a:lnTo>
                    <a:pt x="2603639" y="166090"/>
                  </a:lnTo>
                  <a:lnTo>
                    <a:pt x="2593251" y="166077"/>
                  </a:lnTo>
                  <a:lnTo>
                    <a:pt x="2583548" y="164414"/>
                  </a:lnTo>
                  <a:lnTo>
                    <a:pt x="2575153" y="159854"/>
                  </a:lnTo>
                  <a:lnTo>
                    <a:pt x="2568333" y="153047"/>
                  </a:lnTo>
                  <a:lnTo>
                    <a:pt x="2563355" y="144602"/>
                  </a:lnTo>
                  <a:lnTo>
                    <a:pt x="2562720" y="148805"/>
                  </a:lnTo>
                  <a:lnTo>
                    <a:pt x="2562352" y="153047"/>
                  </a:lnTo>
                  <a:lnTo>
                    <a:pt x="2562390" y="161569"/>
                  </a:lnTo>
                  <a:lnTo>
                    <a:pt x="2562593" y="164528"/>
                  </a:lnTo>
                  <a:lnTo>
                    <a:pt x="2595283" y="175742"/>
                  </a:lnTo>
                  <a:lnTo>
                    <a:pt x="2609354" y="173990"/>
                  </a:lnTo>
                  <a:lnTo>
                    <a:pt x="2621597" y="168516"/>
                  </a:lnTo>
                  <a:lnTo>
                    <a:pt x="2623794" y="166090"/>
                  </a:lnTo>
                  <a:lnTo>
                    <a:pt x="2611640" y="166090"/>
                  </a:lnTo>
                  <a:lnTo>
                    <a:pt x="2623794" y="166077"/>
                  </a:lnTo>
                  <a:lnTo>
                    <a:pt x="2630246" y="158953"/>
                  </a:lnTo>
                  <a:lnTo>
                    <a:pt x="2633522" y="144945"/>
                  </a:lnTo>
                  <a:close/>
                </a:path>
                <a:path w="3397250" h="175895">
                  <a:moveTo>
                    <a:pt x="2742323" y="69634"/>
                  </a:moveTo>
                  <a:lnTo>
                    <a:pt x="2711500" y="69634"/>
                  </a:lnTo>
                  <a:lnTo>
                    <a:pt x="2713774" y="70777"/>
                  </a:lnTo>
                  <a:lnTo>
                    <a:pt x="2716174" y="74269"/>
                  </a:lnTo>
                  <a:lnTo>
                    <a:pt x="2716174" y="114046"/>
                  </a:lnTo>
                  <a:lnTo>
                    <a:pt x="2710611" y="114566"/>
                  </a:lnTo>
                  <a:lnTo>
                    <a:pt x="2702814" y="114935"/>
                  </a:lnTo>
                  <a:lnTo>
                    <a:pt x="2685072" y="114935"/>
                  </a:lnTo>
                  <a:lnTo>
                    <a:pt x="2677350" y="114655"/>
                  </a:lnTo>
                  <a:lnTo>
                    <a:pt x="2671635" y="114046"/>
                  </a:lnTo>
                  <a:lnTo>
                    <a:pt x="2671635" y="74269"/>
                  </a:lnTo>
                  <a:lnTo>
                    <a:pt x="2674010" y="70777"/>
                  </a:lnTo>
                  <a:lnTo>
                    <a:pt x="2676283" y="69634"/>
                  </a:lnTo>
                  <a:lnTo>
                    <a:pt x="2645397" y="69634"/>
                  </a:lnTo>
                  <a:lnTo>
                    <a:pt x="2647708" y="70777"/>
                  </a:lnTo>
                  <a:lnTo>
                    <a:pt x="2650134" y="74269"/>
                  </a:lnTo>
                  <a:lnTo>
                    <a:pt x="2650134" y="169214"/>
                  </a:lnTo>
                  <a:lnTo>
                    <a:pt x="2647696" y="172796"/>
                  </a:lnTo>
                  <a:lnTo>
                    <a:pt x="2645397" y="173812"/>
                  </a:lnTo>
                  <a:lnTo>
                    <a:pt x="2676283" y="173812"/>
                  </a:lnTo>
                  <a:lnTo>
                    <a:pt x="2673985" y="172631"/>
                  </a:lnTo>
                  <a:lnTo>
                    <a:pt x="2671635" y="169214"/>
                  </a:lnTo>
                  <a:lnTo>
                    <a:pt x="2671635" y="125780"/>
                  </a:lnTo>
                  <a:lnTo>
                    <a:pt x="2677350" y="125145"/>
                  </a:lnTo>
                  <a:lnTo>
                    <a:pt x="2685199" y="124879"/>
                  </a:lnTo>
                  <a:lnTo>
                    <a:pt x="2702814" y="124879"/>
                  </a:lnTo>
                  <a:lnTo>
                    <a:pt x="2710611" y="125145"/>
                  </a:lnTo>
                  <a:lnTo>
                    <a:pt x="2716174" y="125780"/>
                  </a:lnTo>
                  <a:lnTo>
                    <a:pt x="2716174" y="169214"/>
                  </a:lnTo>
                  <a:lnTo>
                    <a:pt x="2713761" y="172796"/>
                  </a:lnTo>
                  <a:lnTo>
                    <a:pt x="2711500" y="173812"/>
                  </a:lnTo>
                  <a:lnTo>
                    <a:pt x="2742323" y="173812"/>
                  </a:lnTo>
                  <a:lnTo>
                    <a:pt x="2740012" y="172631"/>
                  </a:lnTo>
                  <a:lnTo>
                    <a:pt x="2737726" y="169214"/>
                  </a:lnTo>
                  <a:lnTo>
                    <a:pt x="2737726" y="124879"/>
                  </a:lnTo>
                  <a:lnTo>
                    <a:pt x="2737726" y="114935"/>
                  </a:lnTo>
                  <a:lnTo>
                    <a:pt x="2737726" y="74269"/>
                  </a:lnTo>
                  <a:lnTo>
                    <a:pt x="2740037" y="70777"/>
                  </a:lnTo>
                  <a:lnTo>
                    <a:pt x="2742323" y="69634"/>
                  </a:lnTo>
                  <a:close/>
                </a:path>
                <a:path w="3397250" h="175895">
                  <a:moveTo>
                    <a:pt x="2886595" y="173812"/>
                  </a:moveTo>
                  <a:lnTo>
                    <a:pt x="2884030" y="172377"/>
                  </a:lnTo>
                  <a:lnTo>
                    <a:pt x="2880969" y="169570"/>
                  </a:lnTo>
                  <a:lnTo>
                    <a:pt x="2879534" y="165709"/>
                  </a:lnTo>
                  <a:lnTo>
                    <a:pt x="2870085" y="139801"/>
                  </a:lnTo>
                  <a:lnTo>
                    <a:pt x="2866745" y="130670"/>
                  </a:lnTo>
                  <a:lnTo>
                    <a:pt x="2851721" y="89458"/>
                  </a:lnTo>
                  <a:lnTo>
                    <a:pt x="2844482" y="69621"/>
                  </a:lnTo>
                  <a:lnTo>
                    <a:pt x="2844266" y="69621"/>
                  </a:lnTo>
                  <a:lnTo>
                    <a:pt x="2844266" y="130022"/>
                  </a:lnTo>
                  <a:lnTo>
                    <a:pt x="2838958" y="130670"/>
                  </a:lnTo>
                  <a:lnTo>
                    <a:pt x="2823324" y="130670"/>
                  </a:lnTo>
                  <a:lnTo>
                    <a:pt x="2818447" y="130543"/>
                  </a:lnTo>
                  <a:lnTo>
                    <a:pt x="2813735" y="130022"/>
                  </a:lnTo>
                  <a:lnTo>
                    <a:pt x="2829534" y="89458"/>
                  </a:lnTo>
                  <a:lnTo>
                    <a:pt x="2844266" y="130022"/>
                  </a:lnTo>
                  <a:lnTo>
                    <a:pt x="2844266" y="69621"/>
                  </a:lnTo>
                  <a:lnTo>
                    <a:pt x="2817444" y="69621"/>
                  </a:lnTo>
                  <a:lnTo>
                    <a:pt x="2819628" y="70777"/>
                  </a:lnTo>
                  <a:lnTo>
                    <a:pt x="2821267" y="73101"/>
                  </a:lnTo>
                  <a:lnTo>
                    <a:pt x="2821216" y="76466"/>
                  </a:lnTo>
                  <a:lnTo>
                    <a:pt x="2821051" y="76835"/>
                  </a:lnTo>
                  <a:lnTo>
                    <a:pt x="2786583" y="165798"/>
                  </a:lnTo>
                  <a:lnTo>
                    <a:pt x="2785249" y="169011"/>
                  </a:lnTo>
                  <a:lnTo>
                    <a:pt x="2782570" y="172250"/>
                  </a:lnTo>
                  <a:lnTo>
                    <a:pt x="2779484" y="173812"/>
                  </a:lnTo>
                  <a:lnTo>
                    <a:pt x="2800451" y="173812"/>
                  </a:lnTo>
                  <a:lnTo>
                    <a:pt x="2799321" y="173266"/>
                  </a:lnTo>
                  <a:lnTo>
                    <a:pt x="2798000" y="172516"/>
                  </a:lnTo>
                  <a:lnTo>
                    <a:pt x="2798000" y="170294"/>
                  </a:lnTo>
                  <a:lnTo>
                    <a:pt x="2807766" y="145567"/>
                  </a:lnTo>
                  <a:lnTo>
                    <a:pt x="2809697" y="140589"/>
                  </a:lnTo>
                  <a:lnTo>
                    <a:pt x="2815869" y="139954"/>
                  </a:lnTo>
                  <a:lnTo>
                    <a:pt x="2822194" y="139801"/>
                  </a:lnTo>
                  <a:lnTo>
                    <a:pt x="2841675" y="139801"/>
                  </a:lnTo>
                  <a:lnTo>
                    <a:pt x="2848102" y="140589"/>
                  </a:lnTo>
                  <a:lnTo>
                    <a:pt x="2857665" y="166585"/>
                  </a:lnTo>
                  <a:lnTo>
                    <a:pt x="2858427" y="168529"/>
                  </a:lnTo>
                  <a:lnTo>
                    <a:pt x="2858528" y="169011"/>
                  </a:lnTo>
                  <a:lnTo>
                    <a:pt x="2858655" y="172034"/>
                  </a:lnTo>
                  <a:lnTo>
                    <a:pt x="2857754" y="172796"/>
                  </a:lnTo>
                  <a:lnTo>
                    <a:pt x="2856763" y="173812"/>
                  </a:lnTo>
                  <a:lnTo>
                    <a:pt x="2886595" y="173812"/>
                  </a:lnTo>
                  <a:close/>
                </a:path>
                <a:path w="3397250" h="175895">
                  <a:moveTo>
                    <a:pt x="2923971" y="69634"/>
                  </a:moveTo>
                  <a:lnTo>
                    <a:pt x="2891929" y="69634"/>
                  </a:lnTo>
                  <a:lnTo>
                    <a:pt x="2894507" y="70904"/>
                  </a:lnTo>
                  <a:lnTo>
                    <a:pt x="2897187" y="74269"/>
                  </a:lnTo>
                  <a:lnTo>
                    <a:pt x="2897187" y="169214"/>
                  </a:lnTo>
                  <a:lnTo>
                    <a:pt x="2894507" y="172631"/>
                  </a:lnTo>
                  <a:lnTo>
                    <a:pt x="2891929" y="173812"/>
                  </a:lnTo>
                  <a:lnTo>
                    <a:pt x="2923971" y="173812"/>
                  </a:lnTo>
                  <a:lnTo>
                    <a:pt x="2921241" y="172631"/>
                  </a:lnTo>
                  <a:lnTo>
                    <a:pt x="2918701" y="169214"/>
                  </a:lnTo>
                  <a:lnTo>
                    <a:pt x="2918701" y="74269"/>
                  </a:lnTo>
                  <a:lnTo>
                    <a:pt x="2921254" y="70904"/>
                  </a:lnTo>
                  <a:lnTo>
                    <a:pt x="2923971" y="69634"/>
                  </a:lnTo>
                  <a:close/>
                </a:path>
                <a:path w="3397250" h="175895">
                  <a:moveTo>
                    <a:pt x="3047733" y="171754"/>
                  </a:moveTo>
                  <a:lnTo>
                    <a:pt x="3032379" y="163944"/>
                  </a:lnTo>
                  <a:lnTo>
                    <a:pt x="3018637" y="146659"/>
                  </a:lnTo>
                  <a:lnTo>
                    <a:pt x="3004858" y="129133"/>
                  </a:lnTo>
                  <a:lnTo>
                    <a:pt x="2996844" y="124714"/>
                  </a:lnTo>
                  <a:lnTo>
                    <a:pt x="2989389" y="120599"/>
                  </a:lnTo>
                  <a:lnTo>
                    <a:pt x="2998254" y="119024"/>
                  </a:lnTo>
                  <a:lnTo>
                    <a:pt x="3004604" y="115493"/>
                  </a:lnTo>
                  <a:lnTo>
                    <a:pt x="3006763" y="114287"/>
                  </a:lnTo>
                  <a:lnTo>
                    <a:pt x="3013125" y="106489"/>
                  </a:lnTo>
                  <a:lnTo>
                    <a:pt x="3015640" y="95605"/>
                  </a:lnTo>
                  <a:lnTo>
                    <a:pt x="3012186" y="83248"/>
                  </a:lnTo>
                  <a:lnTo>
                    <a:pt x="3007068" y="78600"/>
                  </a:lnTo>
                  <a:lnTo>
                    <a:pt x="3003359" y="75234"/>
                  </a:lnTo>
                  <a:lnTo>
                    <a:pt x="2992729" y="71374"/>
                  </a:lnTo>
                  <a:lnTo>
                    <a:pt x="2992729" y="96266"/>
                  </a:lnTo>
                  <a:lnTo>
                    <a:pt x="2991193" y="104648"/>
                  </a:lnTo>
                  <a:lnTo>
                    <a:pt x="2986938" y="110667"/>
                  </a:lnTo>
                  <a:lnTo>
                    <a:pt x="2980474" y="114287"/>
                  </a:lnTo>
                  <a:lnTo>
                    <a:pt x="2972320" y="115493"/>
                  </a:lnTo>
                  <a:lnTo>
                    <a:pt x="2970695" y="115493"/>
                  </a:lnTo>
                  <a:lnTo>
                    <a:pt x="2969158" y="115316"/>
                  </a:lnTo>
                  <a:lnTo>
                    <a:pt x="2967494" y="115201"/>
                  </a:lnTo>
                  <a:lnTo>
                    <a:pt x="2967494" y="79159"/>
                  </a:lnTo>
                  <a:lnTo>
                    <a:pt x="2969285" y="78905"/>
                  </a:lnTo>
                  <a:lnTo>
                    <a:pt x="2970949" y="78600"/>
                  </a:lnTo>
                  <a:lnTo>
                    <a:pt x="2972676" y="78600"/>
                  </a:lnTo>
                  <a:lnTo>
                    <a:pt x="2980652" y="79527"/>
                  </a:lnTo>
                  <a:lnTo>
                    <a:pt x="2987002" y="82550"/>
                  </a:lnTo>
                  <a:lnTo>
                    <a:pt x="2991205" y="88011"/>
                  </a:lnTo>
                  <a:lnTo>
                    <a:pt x="2992729" y="96266"/>
                  </a:lnTo>
                  <a:lnTo>
                    <a:pt x="2992729" y="71374"/>
                  </a:lnTo>
                  <a:lnTo>
                    <a:pt x="2991472" y="70916"/>
                  </a:lnTo>
                  <a:lnTo>
                    <a:pt x="2978823" y="69634"/>
                  </a:lnTo>
                  <a:lnTo>
                    <a:pt x="2941066" y="69634"/>
                  </a:lnTo>
                  <a:lnTo>
                    <a:pt x="2944406" y="71450"/>
                  </a:lnTo>
                  <a:lnTo>
                    <a:pt x="2945917" y="75234"/>
                  </a:lnTo>
                  <a:lnTo>
                    <a:pt x="2945981" y="168186"/>
                  </a:lnTo>
                  <a:lnTo>
                    <a:pt x="2944406" y="172097"/>
                  </a:lnTo>
                  <a:lnTo>
                    <a:pt x="2941066" y="173812"/>
                  </a:lnTo>
                  <a:lnTo>
                    <a:pt x="2972320" y="173812"/>
                  </a:lnTo>
                  <a:lnTo>
                    <a:pt x="2969006" y="172250"/>
                  </a:lnTo>
                  <a:lnTo>
                    <a:pt x="2967558" y="168186"/>
                  </a:lnTo>
                  <a:lnTo>
                    <a:pt x="2967494" y="124714"/>
                  </a:lnTo>
                  <a:lnTo>
                    <a:pt x="2976613" y="127101"/>
                  </a:lnTo>
                  <a:lnTo>
                    <a:pt x="2983979" y="133096"/>
                  </a:lnTo>
                  <a:lnTo>
                    <a:pt x="2989935" y="140995"/>
                  </a:lnTo>
                  <a:lnTo>
                    <a:pt x="2994863" y="149110"/>
                  </a:lnTo>
                  <a:lnTo>
                    <a:pt x="2998749" y="155257"/>
                  </a:lnTo>
                  <a:lnTo>
                    <a:pt x="3004045" y="162839"/>
                  </a:lnTo>
                  <a:lnTo>
                    <a:pt x="3009938" y="169646"/>
                  </a:lnTo>
                  <a:lnTo>
                    <a:pt x="3015640" y="173456"/>
                  </a:lnTo>
                  <a:lnTo>
                    <a:pt x="3019539" y="174586"/>
                  </a:lnTo>
                  <a:lnTo>
                    <a:pt x="3023844" y="174434"/>
                  </a:lnTo>
                  <a:lnTo>
                    <a:pt x="3034576" y="174434"/>
                  </a:lnTo>
                  <a:lnTo>
                    <a:pt x="3041269" y="173647"/>
                  </a:lnTo>
                  <a:lnTo>
                    <a:pt x="3047733" y="171754"/>
                  </a:lnTo>
                  <a:close/>
                </a:path>
                <a:path w="3397250" h="175895">
                  <a:moveTo>
                    <a:pt x="3165627" y="69634"/>
                  </a:moveTo>
                  <a:lnTo>
                    <a:pt x="3145231" y="69634"/>
                  </a:lnTo>
                  <a:lnTo>
                    <a:pt x="3146514" y="70637"/>
                  </a:lnTo>
                  <a:lnTo>
                    <a:pt x="3147060" y="71450"/>
                  </a:lnTo>
                  <a:lnTo>
                    <a:pt x="3147009" y="73875"/>
                  </a:lnTo>
                  <a:lnTo>
                    <a:pt x="3146768" y="74383"/>
                  </a:lnTo>
                  <a:lnTo>
                    <a:pt x="3145967" y="76949"/>
                  </a:lnTo>
                  <a:lnTo>
                    <a:pt x="3125762" y="137414"/>
                  </a:lnTo>
                  <a:lnTo>
                    <a:pt x="3117011" y="115493"/>
                  </a:lnTo>
                  <a:lnTo>
                    <a:pt x="3098698" y="69634"/>
                  </a:lnTo>
                  <a:lnTo>
                    <a:pt x="3074136" y="139954"/>
                  </a:lnTo>
                  <a:lnTo>
                    <a:pt x="3051060" y="77597"/>
                  </a:lnTo>
                  <a:lnTo>
                    <a:pt x="3050235" y="75234"/>
                  </a:lnTo>
                  <a:lnTo>
                    <a:pt x="3050298" y="71615"/>
                  </a:lnTo>
                  <a:lnTo>
                    <a:pt x="3051060" y="70637"/>
                  </a:lnTo>
                  <a:lnTo>
                    <a:pt x="3052356" y="69634"/>
                  </a:lnTo>
                  <a:lnTo>
                    <a:pt x="3021558" y="69634"/>
                  </a:lnTo>
                  <a:lnTo>
                    <a:pt x="3025419" y="71704"/>
                  </a:lnTo>
                  <a:lnTo>
                    <a:pt x="3028023" y="75552"/>
                  </a:lnTo>
                  <a:lnTo>
                    <a:pt x="3064980" y="173812"/>
                  </a:lnTo>
                  <a:lnTo>
                    <a:pt x="3074797" y="173812"/>
                  </a:lnTo>
                  <a:lnTo>
                    <a:pt x="3086760" y="139954"/>
                  </a:lnTo>
                  <a:lnTo>
                    <a:pt x="3095396" y="115493"/>
                  </a:lnTo>
                  <a:lnTo>
                    <a:pt x="3109709" y="151638"/>
                  </a:lnTo>
                  <a:lnTo>
                    <a:pt x="3123552" y="173812"/>
                  </a:lnTo>
                  <a:lnTo>
                    <a:pt x="3126168" y="173812"/>
                  </a:lnTo>
                  <a:lnTo>
                    <a:pt x="3138424" y="137414"/>
                  </a:lnTo>
                  <a:lnTo>
                    <a:pt x="3159125" y="75920"/>
                  </a:lnTo>
                  <a:lnTo>
                    <a:pt x="3161855" y="71615"/>
                  </a:lnTo>
                  <a:lnTo>
                    <a:pt x="3165627" y="69634"/>
                  </a:lnTo>
                  <a:close/>
                </a:path>
                <a:path w="3397250" h="175895">
                  <a:moveTo>
                    <a:pt x="3252774" y="173812"/>
                  </a:moveTo>
                  <a:lnTo>
                    <a:pt x="3232899" y="130670"/>
                  </a:lnTo>
                  <a:lnTo>
                    <a:pt x="3217875" y="89458"/>
                  </a:lnTo>
                  <a:lnTo>
                    <a:pt x="3210649" y="69621"/>
                  </a:lnTo>
                  <a:lnTo>
                    <a:pt x="3210433" y="69621"/>
                  </a:lnTo>
                  <a:lnTo>
                    <a:pt x="3210433" y="130022"/>
                  </a:lnTo>
                  <a:lnTo>
                    <a:pt x="3205149" y="130670"/>
                  </a:lnTo>
                  <a:lnTo>
                    <a:pt x="3189528" y="130670"/>
                  </a:lnTo>
                  <a:lnTo>
                    <a:pt x="3184652" y="130543"/>
                  </a:lnTo>
                  <a:lnTo>
                    <a:pt x="3179889" y="130022"/>
                  </a:lnTo>
                  <a:lnTo>
                    <a:pt x="3195675" y="89458"/>
                  </a:lnTo>
                  <a:lnTo>
                    <a:pt x="3210433" y="130022"/>
                  </a:lnTo>
                  <a:lnTo>
                    <a:pt x="3210433" y="69621"/>
                  </a:lnTo>
                  <a:lnTo>
                    <a:pt x="3183572" y="69621"/>
                  </a:lnTo>
                  <a:lnTo>
                    <a:pt x="3185833" y="70777"/>
                  </a:lnTo>
                  <a:lnTo>
                    <a:pt x="3187458" y="73101"/>
                  </a:lnTo>
                  <a:lnTo>
                    <a:pt x="3152559" y="166090"/>
                  </a:lnTo>
                  <a:lnTo>
                    <a:pt x="3145612" y="173812"/>
                  </a:lnTo>
                  <a:lnTo>
                    <a:pt x="3166580" y="173812"/>
                  </a:lnTo>
                  <a:lnTo>
                    <a:pt x="3165475" y="173266"/>
                  </a:lnTo>
                  <a:lnTo>
                    <a:pt x="3164192" y="172516"/>
                  </a:lnTo>
                  <a:lnTo>
                    <a:pt x="3164192" y="170294"/>
                  </a:lnTo>
                  <a:lnTo>
                    <a:pt x="3164548" y="169214"/>
                  </a:lnTo>
                  <a:lnTo>
                    <a:pt x="3166021" y="165709"/>
                  </a:lnTo>
                  <a:lnTo>
                    <a:pt x="3175876" y="140589"/>
                  </a:lnTo>
                  <a:lnTo>
                    <a:pt x="3182074" y="139954"/>
                  </a:lnTo>
                  <a:lnTo>
                    <a:pt x="3188398" y="139801"/>
                  </a:lnTo>
                  <a:lnTo>
                    <a:pt x="3207804" y="139801"/>
                  </a:lnTo>
                  <a:lnTo>
                    <a:pt x="3214293" y="140589"/>
                  </a:lnTo>
                  <a:lnTo>
                    <a:pt x="3223831" y="166585"/>
                  </a:lnTo>
                  <a:lnTo>
                    <a:pt x="3224593" y="169011"/>
                  </a:lnTo>
                  <a:lnTo>
                    <a:pt x="3224707" y="172097"/>
                  </a:lnTo>
                  <a:lnTo>
                    <a:pt x="3222879" y="173812"/>
                  </a:lnTo>
                  <a:lnTo>
                    <a:pt x="3252774" y="173812"/>
                  </a:lnTo>
                  <a:close/>
                </a:path>
                <a:path w="3397250" h="175895">
                  <a:moveTo>
                    <a:pt x="3327336" y="69634"/>
                  </a:moveTo>
                  <a:lnTo>
                    <a:pt x="3305213" y="69634"/>
                  </a:lnTo>
                  <a:lnTo>
                    <a:pt x="3306737" y="70637"/>
                  </a:lnTo>
                  <a:lnTo>
                    <a:pt x="3307283" y="71450"/>
                  </a:lnTo>
                  <a:lnTo>
                    <a:pt x="3307321" y="74383"/>
                  </a:lnTo>
                  <a:lnTo>
                    <a:pt x="3305899" y="76949"/>
                  </a:lnTo>
                  <a:lnTo>
                    <a:pt x="3290227" y="104317"/>
                  </a:lnTo>
                  <a:lnTo>
                    <a:pt x="3286798" y="110363"/>
                  </a:lnTo>
                  <a:lnTo>
                    <a:pt x="3266960" y="78905"/>
                  </a:lnTo>
                  <a:lnTo>
                    <a:pt x="3260763" y="69227"/>
                  </a:lnTo>
                  <a:lnTo>
                    <a:pt x="3255772" y="68300"/>
                  </a:lnTo>
                  <a:lnTo>
                    <a:pt x="3239630" y="68300"/>
                  </a:lnTo>
                  <a:lnTo>
                    <a:pt x="3230600" y="70015"/>
                  </a:lnTo>
                  <a:lnTo>
                    <a:pt x="3227641" y="71145"/>
                  </a:lnTo>
                  <a:lnTo>
                    <a:pt x="3235375" y="73545"/>
                  </a:lnTo>
                  <a:lnTo>
                    <a:pt x="3241891" y="79032"/>
                  </a:lnTo>
                  <a:lnTo>
                    <a:pt x="3246742" y="85140"/>
                  </a:lnTo>
                  <a:lnTo>
                    <a:pt x="3249498" y="89458"/>
                  </a:lnTo>
                  <a:lnTo>
                    <a:pt x="3270872" y="123710"/>
                  </a:lnTo>
                  <a:lnTo>
                    <a:pt x="3270834" y="167843"/>
                  </a:lnTo>
                  <a:lnTo>
                    <a:pt x="3269424" y="172097"/>
                  </a:lnTo>
                  <a:lnTo>
                    <a:pt x="3266287" y="173812"/>
                  </a:lnTo>
                  <a:lnTo>
                    <a:pt x="3296996" y="173812"/>
                  </a:lnTo>
                  <a:lnTo>
                    <a:pt x="3293694" y="172250"/>
                  </a:lnTo>
                  <a:lnTo>
                    <a:pt x="3292437" y="168186"/>
                  </a:lnTo>
                  <a:lnTo>
                    <a:pt x="3292411" y="123710"/>
                  </a:lnTo>
                  <a:lnTo>
                    <a:pt x="3300031" y="110363"/>
                  </a:lnTo>
                  <a:lnTo>
                    <a:pt x="3317976" y="78905"/>
                  </a:lnTo>
                  <a:lnTo>
                    <a:pt x="3319386" y="76479"/>
                  </a:lnTo>
                  <a:lnTo>
                    <a:pt x="3322993" y="71704"/>
                  </a:lnTo>
                  <a:lnTo>
                    <a:pt x="3327336" y="69634"/>
                  </a:lnTo>
                  <a:close/>
                </a:path>
                <a:path w="3397250" h="175895">
                  <a:moveTo>
                    <a:pt x="3396919" y="144945"/>
                  </a:moveTo>
                  <a:lnTo>
                    <a:pt x="3389490" y="126492"/>
                  </a:lnTo>
                  <a:lnTo>
                    <a:pt x="3373107" y="113576"/>
                  </a:lnTo>
                  <a:lnTo>
                    <a:pt x="3356826" y="102489"/>
                  </a:lnTo>
                  <a:lnTo>
                    <a:pt x="3349460" y="89458"/>
                  </a:lnTo>
                  <a:lnTo>
                    <a:pt x="3349396" y="80683"/>
                  </a:lnTo>
                  <a:lnTo>
                    <a:pt x="3357270" y="76949"/>
                  </a:lnTo>
                  <a:lnTo>
                    <a:pt x="3364839" y="76949"/>
                  </a:lnTo>
                  <a:lnTo>
                    <a:pt x="3372040" y="78054"/>
                  </a:lnTo>
                  <a:lnTo>
                    <a:pt x="3378860" y="81140"/>
                  </a:lnTo>
                  <a:lnTo>
                    <a:pt x="3384664" y="85839"/>
                  </a:lnTo>
                  <a:lnTo>
                    <a:pt x="3388817" y="91782"/>
                  </a:lnTo>
                  <a:lnTo>
                    <a:pt x="3387928" y="76949"/>
                  </a:lnTo>
                  <a:lnTo>
                    <a:pt x="3387648" y="72313"/>
                  </a:lnTo>
                  <a:lnTo>
                    <a:pt x="3380930" y="69227"/>
                  </a:lnTo>
                  <a:lnTo>
                    <a:pt x="3370402" y="68211"/>
                  </a:lnTo>
                  <a:lnTo>
                    <a:pt x="3363061" y="68211"/>
                  </a:lnTo>
                  <a:lnTo>
                    <a:pt x="3350666" y="69532"/>
                  </a:lnTo>
                  <a:lnTo>
                    <a:pt x="3339401" y="73875"/>
                  </a:lnTo>
                  <a:lnTo>
                    <a:pt x="3331210" y="81902"/>
                  </a:lnTo>
                  <a:lnTo>
                    <a:pt x="3328047" y="94246"/>
                  </a:lnTo>
                  <a:lnTo>
                    <a:pt x="3335350" y="113576"/>
                  </a:lnTo>
                  <a:lnTo>
                    <a:pt x="3351415" y="126682"/>
                  </a:lnTo>
                  <a:lnTo>
                    <a:pt x="3367494" y="137579"/>
                  </a:lnTo>
                  <a:lnTo>
                    <a:pt x="3374796" y="150241"/>
                  </a:lnTo>
                  <a:lnTo>
                    <a:pt x="3374796" y="161569"/>
                  </a:lnTo>
                  <a:lnTo>
                    <a:pt x="3367062" y="166090"/>
                  </a:lnTo>
                  <a:lnTo>
                    <a:pt x="3356622" y="166077"/>
                  </a:lnTo>
                  <a:lnTo>
                    <a:pt x="3346920" y="164414"/>
                  </a:lnTo>
                  <a:lnTo>
                    <a:pt x="3338512" y="159854"/>
                  </a:lnTo>
                  <a:lnTo>
                    <a:pt x="3331680" y="153047"/>
                  </a:lnTo>
                  <a:lnTo>
                    <a:pt x="3326701" y="144602"/>
                  </a:lnTo>
                  <a:lnTo>
                    <a:pt x="3326053" y="148805"/>
                  </a:lnTo>
                  <a:lnTo>
                    <a:pt x="3325787" y="151638"/>
                  </a:lnTo>
                  <a:lnTo>
                    <a:pt x="3325698" y="161569"/>
                  </a:lnTo>
                  <a:lnTo>
                    <a:pt x="3325914" y="164528"/>
                  </a:lnTo>
                  <a:lnTo>
                    <a:pt x="3358692" y="175742"/>
                  </a:lnTo>
                  <a:lnTo>
                    <a:pt x="3372828" y="173990"/>
                  </a:lnTo>
                  <a:lnTo>
                    <a:pt x="3385058" y="168516"/>
                  </a:lnTo>
                  <a:lnTo>
                    <a:pt x="3387242" y="166090"/>
                  </a:lnTo>
                  <a:lnTo>
                    <a:pt x="3393668" y="158953"/>
                  </a:lnTo>
                  <a:lnTo>
                    <a:pt x="3396919" y="144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8031215" y="8092833"/>
              <a:ext cx="216443" cy="99567"/>
            </a:xfrm>
            <a:prstGeom prst="rect">
              <a:avLst/>
            </a:pr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7627244" y="8037260"/>
              <a:ext cx="620395" cy="84455"/>
            </a:xfrm>
            <a:custGeom>
              <a:avLst/>
              <a:gdLst/>
              <a:ahLst/>
              <a:cxnLst/>
              <a:rect l="l" t="t" r="r" b="b"/>
              <a:pathLst>
                <a:path w="620394" h="84454">
                  <a:moveTo>
                    <a:pt x="608925" y="55443"/>
                  </a:moveTo>
                  <a:lnTo>
                    <a:pt x="529645" y="55443"/>
                  </a:lnTo>
                  <a:lnTo>
                    <a:pt x="543432" y="55453"/>
                  </a:lnTo>
                  <a:lnTo>
                    <a:pt x="552095" y="55576"/>
                  </a:lnTo>
                  <a:lnTo>
                    <a:pt x="591903" y="60951"/>
                  </a:lnTo>
                  <a:lnTo>
                    <a:pt x="619845" y="82620"/>
                  </a:lnTo>
                  <a:lnTo>
                    <a:pt x="620295" y="84164"/>
                  </a:lnTo>
                  <a:lnTo>
                    <a:pt x="620064" y="81123"/>
                  </a:lnTo>
                  <a:lnTo>
                    <a:pt x="619258" y="78285"/>
                  </a:lnTo>
                  <a:lnTo>
                    <a:pt x="618788" y="76777"/>
                  </a:lnTo>
                  <a:lnTo>
                    <a:pt x="618431" y="75521"/>
                  </a:lnTo>
                  <a:lnTo>
                    <a:pt x="614902" y="67364"/>
                  </a:lnTo>
                  <a:lnTo>
                    <a:pt x="613541" y="64694"/>
                  </a:lnTo>
                  <a:lnTo>
                    <a:pt x="608925" y="55443"/>
                  </a:lnTo>
                  <a:close/>
                </a:path>
                <a:path w="620394" h="84454">
                  <a:moveTo>
                    <a:pt x="466193" y="0"/>
                  </a:moveTo>
                  <a:lnTo>
                    <a:pt x="443944" y="253"/>
                  </a:lnTo>
                  <a:lnTo>
                    <a:pt x="418196" y="874"/>
                  </a:lnTo>
                  <a:lnTo>
                    <a:pt x="0" y="17009"/>
                  </a:lnTo>
                  <a:lnTo>
                    <a:pt x="6140" y="18966"/>
                  </a:lnTo>
                  <a:lnTo>
                    <a:pt x="53419" y="31596"/>
                  </a:lnTo>
                  <a:lnTo>
                    <a:pt x="93327" y="40255"/>
                  </a:lnTo>
                  <a:lnTo>
                    <a:pt x="164799" y="51004"/>
                  </a:lnTo>
                  <a:lnTo>
                    <a:pt x="204957" y="54125"/>
                  </a:lnTo>
                  <a:lnTo>
                    <a:pt x="251372" y="56011"/>
                  </a:lnTo>
                  <a:lnTo>
                    <a:pt x="306529" y="56863"/>
                  </a:lnTo>
                  <a:lnTo>
                    <a:pt x="372910" y="56883"/>
                  </a:lnTo>
                  <a:lnTo>
                    <a:pt x="608925" y="55443"/>
                  </a:lnTo>
                  <a:lnTo>
                    <a:pt x="608651" y="54893"/>
                  </a:lnTo>
                  <a:lnTo>
                    <a:pt x="601007" y="43323"/>
                  </a:lnTo>
                  <a:lnTo>
                    <a:pt x="600086" y="41815"/>
                  </a:lnTo>
                  <a:lnTo>
                    <a:pt x="597353" y="37794"/>
                  </a:lnTo>
                  <a:lnTo>
                    <a:pt x="595008" y="34527"/>
                  </a:lnTo>
                  <a:lnTo>
                    <a:pt x="592913" y="31711"/>
                  </a:lnTo>
                  <a:lnTo>
                    <a:pt x="591364" y="30129"/>
                  </a:lnTo>
                  <a:lnTo>
                    <a:pt x="586493" y="25025"/>
                  </a:lnTo>
                  <a:lnTo>
                    <a:pt x="551272" y="8071"/>
                  </a:lnTo>
                  <a:lnTo>
                    <a:pt x="510216" y="1347"/>
                  </a:lnTo>
                  <a:lnTo>
                    <a:pt x="485457" y="170"/>
                  </a:lnTo>
                  <a:lnTo>
                    <a:pt x="4661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70789" y="1134750"/>
              <a:ext cx="3412490" cy="3729354"/>
            </a:xfrm>
            <a:custGeom>
              <a:avLst/>
              <a:gdLst/>
              <a:ahLst/>
              <a:cxnLst/>
              <a:rect l="l" t="t" r="r" b="b"/>
              <a:pathLst>
                <a:path w="3412490" h="3729354">
                  <a:moveTo>
                    <a:pt x="3411918" y="0"/>
                  </a:moveTo>
                  <a:lnTo>
                    <a:pt x="1862086" y="0"/>
                  </a:lnTo>
                  <a:lnTo>
                    <a:pt x="1549831" y="0"/>
                  </a:lnTo>
                  <a:lnTo>
                    <a:pt x="0" y="0"/>
                  </a:lnTo>
                  <a:lnTo>
                    <a:pt x="0" y="3729278"/>
                  </a:lnTo>
                  <a:lnTo>
                    <a:pt x="1862086" y="3729278"/>
                  </a:lnTo>
                  <a:lnTo>
                    <a:pt x="1862086" y="2515666"/>
                  </a:lnTo>
                  <a:lnTo>
                    <a:pt x="3411918" y="2515666"/>
                  </a:lnTo>
                  <a:lnTo>
                    <a:pt x="3411918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/>
          <p:nvPr/>
        </p:nvSpPr>
        <p:spPr>
          <a:xfrm>
            <a:off x="15376147" y="2300623"/>
            <a:ext cx="3194050" cy="7520940"/>
          </a:xfrm>
          <a:custGeom>
            <a:avLst/>
            <a:gdLst/>
            <a:ahLst/>
            <a:cxnLst/>
            <a:rect l="l" t="t" r="r" b="b"/>
            <a:pathLst>
              <a:path w="3194050" h="7520940">
                <a:moveTo>
                  <a:pt x="445604" y="352336"/>
                </a:moveTo>
                <a:lnTo>
                  <a:pt x="443306" y="309918"/>
                </a:lnTo>
                <a:lnTo>
                  <a:pt x="435203" y="270789"/>
                </a:lnTo>
                <a:lnTo>
                  <a:pt x="431457" y="262534"/>
                </a:lnTo>
                <a:lnTo>
                  <a:pt x="419506" y="236143"/>
                </a:lnTo>
                <a:lnTo>
                  <a:pt x="394449" y="207137"/>
                </a:lnTo>
                <a:lnTo>
                  <a:pt x="358241" y="184962"/>
                </a:lnTo>
                <a:lnTo>
                  <a:pt x="309105" y="170789"/>
                </a:lnTo>
                <a:lnTo>
                  <a:pt x="245262" y="165811"/>
                </a:lnTo>
                <a:lnTo>
                  <a:pt x="169557" y="172046"/>
                </a:lnTo>
                <a:lnTo>
                  <a:pt x="109893" y="187185"/>
                </a:lnTo>
                <a:lnTo>
                  <a:pt x="64795" y="205879"/>
                </a:lnTo>
                <a:lnTo>
                  <a:pt x="32816" y="222808"/>
                </a:lnTo>
                <a:lnTo>
                  <a:pt x="32816" y="335076"/>
                </a:lnTo>
                <a:lnTo>
                  <a:pt x="64262" y="314985"/>
                </a:lnTo>
                <a:lnTo>
                  <a:pt x="109461" y="291020"/>
                </a:lnTo>
                <a:lnTo>
                  <a:pt x="164706" y="270954"/>
                </a:lnTo>
                <a:lnTo>
                  <a:pt x="226263" y="262534"/>
                </a:lnTo>
                <a:lnTo>
                  <a:pt x="261696" y="265391"/>
                </a:lnTo>
                <a:lnTo>
                  <a:pt x="290817" y="275043"/>
                </a:lnTo>
                <a:lnTo>
                  <a:pt x="310540" y="293128"/>
                </a:lnTo>
                <a:lnTo>
                  <a:pt x="317804" y="321246"/>
                </a:lnTo>
                <a:lnTo>
                  <a:pt x="317804" y="343712"/>
                </a:lnTo>
                <a:lnTo>
                  <a:pt x="317182" y="353072"/>
                </a:lnTo>
                <a:lnTo>
                  <a:pt x="316077" y="355244"/>
                </a:lnTo>
                <a:lnTo>
                  <a:pt x="316077" y="442150"/>
                </a:lnTo>
                <a:lnTo>
                  <a:pt x="316077" y="575144"/>
                </a:lnTo>
                <a:lnTo>
                  <a:pt x="278777" y="607174"/>
                </a:lnTo>
                <a:lnTo>
                  <a:pt x="245681" y="625449"/>
                </a:lnTo>
                <a:lnTo>
                  <a:pt x="218427" y="633679"/>
                </a:lnTo>
                <a:lnTo>
                  <a:pt x="198628" y="635596"/>
                </a:lnTo>
                <a:lnTo>
                  <a:pt x="178358" y="632866"/>
                </a:lnTo>
                <a:lnTo>
                  <a:pt x="155663" y="622858"/>
                </a:lnTo>
                <a:lnTo>
                  <a:pt x="137172" y="602805"/>
                </a:lnTo>
                <a:lnTo>
                  <a:pt x="129540" y="569950"/>
                </a:lnTo>
                <a:lnTo>
                  <a:pt x="133337" y="543648"/>
                </a:lnTo>
                <a:lnTo>
                  <a:pt x="145732" y="521385"/>
                </a:lnTo>
                <a:lnTo>
                  <a:pt x="168160" y="502678"/>
                </a:lnTo>
                <a:lnTo>
                  <a:pt x="202082" y="487057"/>
                </a:lnTo>
                <a:lnTo>
                  <a:pt x="283248" y="457695"/>
                </a:lnTo>
                <a:lnTo>
                  <a:pt x="296887" y="452348"/>
                </a:lnTo>
                <a:lnTo>
                  <a:pt x="305498" y="448627"/>
                </a:lnTo>
                <a:lnTo>
                  <a:pt x="311188" y="445554"/>
                </a:lnTo>
                <a:lnTo>
                  <a:pt x="316077" y="442150"/>
                </a:lnTo>
                <a:lnTo>
                  <a:pt x="316077" y="355244"/>
                </a:lnTo>
                <a:lnTo>
                  <a:pt x="314134" y="359029"/>
                </a:lnTo>
                <a:lnTo>
                  <a:pt x="306870" y="363385"/>
                </a:lnTo>
                <a:lnTo>
                  <a:pt x="138176" y="419696"/>
                </a:lnTo>
                <a:lnTo>
                  <a:pt x="78041" y="447192"/>
                </a:lnTo>
                <a:lnTo>
                  <a:pt x="38061" y="478840"/>
                </a:lnTo>
                <a:lnTo>
                  <a:pt x="14312" y="512965"/>
                </a:lnTo>
                <a:lnTo>
                  <a:pt x="0" y="582053"/>
                </a:lnTo>
                <a:lnTo>
                  <a:pt x="7785" y="630656"/>
                </a:lnTo>
                <a:lnTo>
                  <a:pt x="29895" y="671639"/>
                </a:lnTo>
                <a:lnTo>
                  <a:pt x="64541" y="703160"/>
                </a:lnTo>
                <a:lnTo>
                  <a:pt x="109880" y="723417"/>
                </a:lnTo>
                <a:lnTo>
                  <a:pt x="164084" y="730580"/>
                </a:lnTo>
                <a:lnTo>
                  <a:pt x="219329" y="723671"/>
                </a:lnTo>
                <a:lnTo>
                  <a:pt x="264045" y="706399"/>
                </a:lnTo>
                <a:lnTo>
                  <a:pt x="299364" y="683958"/>
                </a:lnTo>
                <a:lnTo>
                  <a:pt x="326428" y="661504"/>
                </a:lnTo>
                <a:lnTo>
                  <a:pt x="340258" y="718489"/>
                </a:lnTo>
                <a:lnTo>
                  <a:pt x="445604" y="716762"/>
                </a:lnTo>
                <a:lnTo>
                  <a:pt x="445604" y="661504"/>
                </a:lnTo>
                <a:lnTo>
                  <a:pt x="445604" y="635596"/>
                </a:lnTo>
                <a:lnTo>
                  <a:pt x="445604" y="442150"/>
                </a:lnTo>
                <a:lnTo>
                  <a:pt x="445604" y="352336"/>
                </a:lnTo>
                <a:close/>
              </a:path>
              <a:path w="3194050" h="7520940">
                <a:moveTo>
                  <a:pt x="625221" y="179616"/>
                </a:moveTo>
                <a:lnTo>
                  <a:pt x="497420" y="179616"/>
                </a:lnTo>
                <a:lnTo>
                  <a:pt x="497420" y="718489"/>
                </a:lnTo>
                <a:lnTo>
                  <a:pt x="625221" y="718489"/>
                </a:lnTo>
                <a:lnTo>
                  <a:pt x="625221" y="179616"/>
                </a:lnTo>
                <a:close/>
              </a:path>
              <a:path w="3194050" h="7520940">
                <a:moveTo>
                  <a:pt x="625221" y="1727"/>
                </a:moveTo>
                <a:lnTo>
                  <a:pt x="497420" y="1727"/>
                </a:lnTo>
                <a:lnTo>
                  <a:pt x="497420" y="129540"/>
                </a:lnTo>
                <a:lnTo>
                  <a:pt x="625221" y="129540"/>
                </a:lnTo>
                <a:lnTo>
                  <a:pt x="625221" y="1727"/>
                </a:lnTo>
                <a:close/>
              </a:path>
              <a:path w="3194050" h="7520940">
                <a:moveTo>
                  <a:pt x="1006932" y="172707"/>
                </a:moveTo>
                <a:lnTo>
                  <a:pt x="1001369" y="171437"/>
                </a:lnTo>
                <a:lnTo>
                  <a:pt x="994841" y="170332"/>
                </a:lnTo>
                <a:lnTo>
                  <a:pt x="987018" y="169557"/>
                </a:lnTo>
                <a:lnTo>
                  <a:pt x="977569" y="169252"/>
                </a:lnTo>
                <a:lnTo>
                  <a:pt x="923112" y="178269"/>
                </a:lnTo>
                <a:lnTo>
                  <a:pt x="876096" y="202501"/>
                </a:lnTo>
                <a:lnTo>
                  <a:pt x="836206" y="237756"/>
                </a:lnTo>
                <a:lnTo>
                  <a:pt x="803122" y="279806"/>
                </a:lnTo>
                <a:lnTo>
                  <a:pt x="803122" y="179616"/>
                </a:lnTo>
                <a:lnTo>
                  <a:pt x="678764" y="179616"/>
                </a:lnTo>
                <a:lnTo>
                  <a:pt x="678764" y="718489"/>
                </a:lnTo>
                <a:lnTo>
                  <a:pt x="804862" y="718489"/>
                </a:lnTo>
                <a:lnTo>
                  <a:pt x="804862" y="454240"/>
                </a:lnTo>
                <a:lnTo>
                  <a:pt x="812927" y="405028"/>
                </a:lnTo>
                <a:lnTo>
                  <a:pt x="834339" y="364553"/>
                </a:lnTo>
                <a:lnTo>
                  <a:pt x="864870" y="332905"/>
                </a:lnTo>
                <a:lnTo>
                  <a:pt x="900290" y="310184"/>
                </a:lnTo>
                <a:lnTo>
                  <a:pt x="936383" y="296481"/>
                </a:lnTo>
                <a:lnTo>
                  <a:pt x="968933" y="291884"/>
                </a:lnTo>
                <a:lnTo>
                  <a:pt x="977061" y="291922"/>
                </a:lnTo>
                <a:lnTo>
                  <a:pt x="987285" y="292100"/>
                </a:lnTo>
                <a:lnTo>
                  <a:pt x="997839" y="292620"/>
                </a:lnTo>
                <a:lnTo>
                  <a:pt x="1006932" y="293611"/>
                </a:lnTo>
                <a:lnTo>
                  <a:pt x="1006932" y="291884"/>
                </a:lnTo>
                <a:lnTo>
                  <a:pt x="1006932" y="279806"/>
                </a:lnTo>
                <a:lnTo>
                  <a:pt x="1006932" y="172707"/>
                </a:lnTo>
                <a:close/>
              </a:path>
              <a:path w="3194050" h="7520940">
                <a:moveTo>
                  <a:pt x="1245184" y="7307186"/>
                </a:moveTo>
                <a:lnTo>
                  <a:pt x="1205395" y="7307186"/>
                </a:lnTo>
                <a:lnTo>
                  <a:pt x="1205395" y="7308228"/>
                </a:lnTo>
                <a:lnTo>
                  <a:pt x="1207490" y="7310323"/>
                </a:lnTo>
                <a:lnTo>
                  <a:pt x="1209586" y="7311364"/>
                </a:lnTo>
                <a:lnTo>
                  <a:pt x="1212735" y="7314514"/>
                </a:lnTo>
                <a:lnTo>
                  <a:pt x="1213777" y="7316610"/>
                </a:lnTo>
                <a:lnTo>
                  <a:pt x="1214818" y="7317651"/>
                </a:lnTo>
                <a:lnTo>
                  <a:pt x="1214818" y="7423404"/>
                </a:lnTo>
                <a:lnTo>
                  <a:pt x="1245184" y="7423404"/>
                </a:lnTo>
                <a:lnTo>
                  <a:pt x="1245184" y="7307186"/>
                </a:lnTo>
                <a:close/>
              </a:path>
              <a:path w="3194050" h="7520940">
                <a:moveTo>
                  <a:pt x="1365605" y="7417130"/>
                </a:moveTo>
                <a:lnTo>
                  <a:pt x="1361211" y="7404557"/>
                </a:lnTo>
                <a:lnTo>
                  <a:pt x="1358277" y="7396188"/>
                </a:lnTo>
                <a:lnTo>
                  <a:pt x="1352029" y="7399261"/>
                </a:lnTo>
                <a:lnTo>
                  <a:pt x="1344396" y="7401941"/>
                </a:lnTo>
                <a:lnTo>
                  <a:pt x="1335595" y="7403846"/>
                </a:lnTo>
                <a:lnTo>
                  <a:pt x="1325816" y="7404557"/>
                </a:lnTo>
                <a:lnTo>
                  <a:pt x="1311249" y="7402614"/>
                </a:lnTo>
                <a:lnTo>
                  <a:pt x="1299641" y="7396835"/>
                </a:lnTo>
                <a:lnTo>
                  <a:pt x="1291945" y="7387336"/>
                </a:lnTo>
                <a:lnTo>
                  <a:pt x="1289164" y="7374191"/>
                </a:lnTo>
                <a:lnTo>
                  <a:pt x="1291209" y="7363434"/>
                </a:lnTo>
                <a:lnTo>
                  <a:pt x="1297673" y="7354036"/>
                </a:lnTo>
                <a:lnTo>
                  <a:pt x="1309039" y="7347394"/>
                </a:lnTo>
                <a:lnTo>
                  <a:pt x="1325816" y="7344880"/>
                </a:lnTo>
                <a:lnTo>
                  <a:pt x="1335582" y="7345591"/>
                </a:lnTo>
                <a:lnTo>
                  <a:pt x="1344269" y="7347496"/>
                </a:lnTo>
                <a:lnTo>
                  <a:pt x="1351584" y="7350176"/>
                </a:lnTo>
                <a:lnTo>
                  <a:pt x="1357223" y="7353249"/>
                </a:lnTo>
                <a:lnTo>
                  <a:pt x="1359890" y="7344880"/>
                </a:lnTo>
                <a:lnTo>
                  <a:pt x="1323721" y="7321842"/>
                </a:lnTo>
                <a:lnTo>
                  <a:pt x="1295463" y="7326058"/>
                </a:lnTo>
                <a:lnTo>
                  <a:pt x="1275156" y="7337552"/>
                </a:lnTo>
                <a:lnTo>
                  <a:pt x="1262913" y="7354532"/>
                </a:lnTo>
                <a:lnTo>
                  <a:pt x="1258798" y="7375245"/>
                </a:lnTo>
                <a:lnTo>
                  <a:pt x="1264081" y="7398715"/>
                </a:lnTo>
                <a:lnTo>
                  <a:pt x="1278305" y="7414641"/>
                </a:lnTo>
                <a:lnTo>
                  <a:pt x="1298994" y="7423683"/>
                </a:lnTo>
                <a:lnTo>
                  <a:pt x="1323721" y="7426553"/>
                </a:lnTo>
                <a:lnTo>
                  <a:pt x="1336446" y="7425664"/>
                </a:lnTo>
                <a:lnTo>
                  <a:pt x="1347800" y="7423404"/>
                </a:lnTo>
                <a:lnTo>
                  <a:pt x="1357591" y="7420369"/>
                </a:lnTo>
                <a:lnTo>
                  <a:pt x="1365605" y="7417130"/>
                </a:lnTo>
                <a:close/>
              </a:path>
              <a:path w="3194050" h="7520940">
                <a:moveTo>
                  <a:pt x="1475549" y="7327074"/>
                </a:moveTo>
                <a:lnTo>
                  <a:pt x="1373987" y="7327074"/>
                </a:lnTo>
                <a:lnTo>
                  <a:pt x="1373987" y="7328128"/>
                </a:lnTo>
                <a:lnTo>
                  <a:pt x="1375029" y="7329170"/>
                </a:lnTo>
                <a:lnTo>
                  <a:pt x="1379220" y="7331265"/>
                </a:lnTo>
                <a:lnTo>
                  <a:pt x="1381315" y="7334402"/>
                </a:lnTo>
                <a:lnTo>
                  <a:pt x="1382356" y="7336498"/>
                </a:lnTo>
                <a:lnTo>
                  <a:pt x="1383411" y="7337552"/>
                </a:lnTo>
                <a:lnTo>
                  <a:pt x="1383411" y="7423404"/>
                </a:lnTo>
                <a:lnTo>
                  <a:pt x="1475549" y="7423404"/>
                </a:lnTo>
                <a:lnTo>
                  <a:pt x="1475549" y="7402462"/>
                </a:lnTo>
                <a:lnTo>
                  <a:pt x="1413776" y="7402462"/>
                </a:lnTo>
                <a:lnTo>
                  <a:pt x="1413776" y="7383615"/>
                </a:lnTo>
                <a:lnTo>
                  <a:pt x="1459839" y="7383615"/>
                </a:lnTo>
                <a:lnTo>
                  <a:pt x="1459839" y="7363727"/>
                </a:lnTo>
                <a:lnTo>
                  <a:pt x="1413776" y="7363727"/>
                </a:lnTo>
                <a:lnTo>
                  <a:pt x="1413776" y="7346975"/>
                </a:lnTo>
                <a:lnTo>
                  <a:pt x="1475549" y="7346975"/>
                </a:lnTo>
                <a:lnTo>
                  <a:pt x="1475549" y="7327074"/>
                </a:lnTo>
                <a:close/>
              </a:path>
              <a:path w="3194050" h="7520940">
                <a:moveTo>
                  <a:pt x="1556169" y="521601"/>
                </a:moveTo>
                <a:lnTo>
                  <a:pt x="1548231" y="463334"/>
                </a:lnTo>
                <a:lnTo>
                  <a:pt x="1527251" y="419887"/>
                </a:lnTo>
                <a:lnTo>
                  <a:pt x="1505521" y="397243"/>
                </a:lnTo>
                <a:lnTo>
                  <a:pt x="1497444" y="388823"/>
                </a:lnTo>
                <a:lnTo>
                  <a:pt x="1463027" y="367690"/>
                </a:lnTo>
                <a:lnTo>
                  <a:pt x="1428229" y="354037"/>
                </a:lnTo>
                <a:lnTo>
                  <a:pt x="1416265" y="350723"/>
                </a:lnTo>
                <a:lnTo>
                  <a:pt x="1416265" y="506056"/>
                </a:lnTo>
                <a:lnTo>
                  <a:pt x="1408899" y="547039"/>
                </a:lnTo>
                <a:lnTo>
                  <a:pt x="1388021" y="577316"/>
                </a:lnTo>
                <a:lnTo>
                  <a:pt x="1355458" y="597827"/>
                </a:lnTo>
                <a:lnTo>
                  <a:pt x="1313027" y="609460"/>
                </a:lnTo>
                <a:lnTo>
                  <a:pt x="1262557" y="613130"/>
                </a:lnTo>
                <a:lnTo>
                  <a:pt x="1177912" y="613130"/>
                </a:lnTo>
                <a:lnTo>
                  <a:pt x="1177912" y="397243"/>
                </a:lnTo>
                <a:lnTo>
                  <a:pt x="1271181" y="397243"/>
                </a:lnTo>
                <a:lnTo>
                  <a:pt x="1331366" y="403758"/>
                </a:lnTo>
                <a:lnTo>
                  <a:pt x="1372984" y="421119"/>
                </a:lnTo>
                <a:lnTo>
                  <a:pt x="1412455" y="475500"/>
                </a:lnTo>
                <a:lnTo>
                  <a:pt x="1416265" y="506056"/>
                </a:lnTo>
                <a:lnTo>
                  <a:pt x="1416265" y="350723"/>
                </a:lnTo>
                <a:lnTo>
                  <a:pt x="1397254" y="345427"/>
                </a:lnTo>
                <a:lnTo>
                  <a:pt x="1430566" y="332803"/>
                </a:lnTo>
                <a:lnTo>
                  <a:pt x="1468005" y="313207"/>
                </a:lnTo>
                <a:lnTo>
                  <a:pt x="1490687" y="293611"/>
                </a:lnTo>
                <a:lnTo>
                  <a:pt x="1502968" y="283006"/>
                </a:lnTo>
                <a:lnTo>
                  <a:pt x="1528800" y="238544"/>
                </a:lnTo>
                <a:lnTo>
                  <a:pt x="1538884" y="176174"/>
                </a:lnTo>
                <a:lnTo>
                  <a:pt x="1531759" y="124244"/>
                </a:lnTo>
                <a:lnTo>
                  <a:pt x="1523492" y="107073"/>
                </a:lnTo>
                <a:lnTo>
                  <a:pt x="1512290" y="83807"/>
                </a:lnTo>
                <a:lnTo>
                  <a:pt x="1483360" y="53416"/>
                </a:lnTo>
                <a:lnTo>
                  <a:pt x="1447876" y="31648"/>
                </a:lnTo>
                <a:lnTo>
                  <a:pt x="1408696" y="17043"/>
                </a:lnTo>
                <a:lnTo>
                  <a:pt x="1405902" y="16433"/>
                </a:lnTo>
                <a:lnTo>
                  <a:pt x="1405902" y="196900"/>
                </a:lnTo>
                <a:lnTo>
                  <a:pt x="1402359" y="222211"/>
                </a:lnTo>
                <a:lnTo>
                  <a:pt x="1385392" y="254330"/>
                </a:lnTo>
                <a:lnTo>
                  <a:pt x="1345425" y="281901"/>
                </a:lnTo>
                <a:lnTo>
                  <a:pt x="1272908" y="293611"/>
                </a:lnTo>
                <a:lnTo>
                  <a:pt x="1177912" y="293611"/>
                </a:lnTo>
                <a:lnTo>
                  <a:pt x="1177912" y="107073"/>
                </a:lnTo>
                <a:lnTo>
                  <a:pt x="1284998" y="107073"/>
                </a:lnTo>
                <a:lnTo>
                  <a:pt x="1315554" y="108483"/>
                </a:lnTo>
                <a:lnTo>
                  <a:pt x="1355813" y="118300"/>
                </a:lnTo>
                <a:lnTo>
                  <a:pt x="1390891" y="144970"/>
                </a:lnTo>
                <a:lnTo>
                  <a:pt x="1405902" y="196900"/>
                </a:lnTo>
                <a:lnTo>
                  <a:pt x="1405902" y="16433"/>
                </a:lnTo>
                <a:lnTo>
                  <a:pt x="1368729" y="8191"/>
                </a:lnTo>
                <a:lnTo>
                  <a:pt x="1330858" y="3644"/>
                </a:lnTo>
                <a:lnTo>
                  <a:pt x="1297952" y="1968"/>
                </a:lnTo>
                <a:lnTo>
                  <a:pt x="1272908" y="1727"/>
                </a:lnTo>
                <a:lnTo>
                  <a:pt x="1043203" y="1727"/>
                </a:lnTo>
                <a:lnTo>
                  <a:pt x="1043203" y="718489"/>
                </a:lnTo>
                <a:lnTo>
                  <a:pt x="1290180" y="718489"/>
                </a:lnTo>
                <a:lnTo>
                  <a:pt x="1354670" y="714502"/>
                </a:lnTo>
                <a:lnTo>
                  <a:pt x="1409712" y="703033"/>
                </a:lnTo>
                <a:lnTo>
                  <a:pt x="1455559" y="684885"/>
                </a:lnTo>
                <a:lnTo>
                  <a:pt x="1492478" y="660844"/>
                </a:lnTo>
                <a:lnTo>
                  <a:pt x="1520736" y="631710"/>
                </a:lnTo>
                <a:lnTo>
                  <a:pt x="1531759" y="613130"/>
                </a:lnTo>
                <a:lnTo>
                  <a:pt x="1540598" y="598271"/>
                </a:lnTo>
                <a:lnTo>
                  <a:pt x="1552321" y="561301"/>
                </a:lnTo>
                <a:lnTo>
                  <a:pt x="1556169" y="521601"/>
                </a:lnTo>
                <a:close/>
              </a:path>
              <a:path w="3194050" h="7520940">
                <a:moveTo>
                  <a:pt x="1573974" y="7401420"/>
                </a:moveTo>
                <a:lnTo>
                  <a:pt x="1527898" y="7401420"/>
                </a:lnTo>
                <a:lnTo>
                  <a:pt x="1527898" y="7327074"/>
                </a:lnTo>
                <a:lnTo>
                  <a:pt x="1488109" y="7327074"/>
                </a:lnTo>
                <a:lnTo>
                  <a:pt x="1488109" y="7328128"/>
                </a:lnTo>
                <a:lnTo>
                  <a:pt x="1489163" y="7329170"/>
                </a:lnTo>
                <a:lnTo>
                  <a:pt x="1493354" y="7331265"/>
                </a:lnTo>
                <a:lnTo>
                  <a:pt x="1495437" y="7334402"/>
                </a:lnTo>
                <a:lnTo>
                  <a:pt x="1496491" y="7336498"/>
                </a:lnTo>
                <a:lnTo>
                  <a:pt x="1497533" y="7337552"/>
                </a:lnTo>
                <a:lnTo>
                  <a:pt x="1497533" y="7424458"/>
                </a:lnTo>
                <a:lnTo>
                  <a:pt x="1573974" y="7424458"/>
                </a:lnTo>
                <a:lnTo>
                  <a:pt x="1573974" y="7401420"/>
                </a:lnTo>
                <a:close/>
              </a:path>
              <a:path w="3194050" h="7520940">
                <a:moveTo>
                  <a:pt x="1707997" y="7423404"/>
                </a:moveTo>
                <a:lnTo>
                  <a:pt x="1699285" y="7404557"/>
                </a:lnTo>
                <a:lnTo>
                  <a:pt x="1690573" y="7385710"/>
                </a:lnTo>
                <a:lnTo>
                  <a:pt x="1673631" y="7349071"/>
                </a:lnTo>
                <a:lnTo>
                  <a:pt x="1662976" y="7326033"/>
                </a:lnTo>
                <a:lnTo>
                  <a:pt x="1658785" y="7326033"/>
                </a:lnTo>
                <a:lnTo>
                  <a:pt x="1658785" y="7385710"/>
                </a:lnTo>
                <a:lnTo>
                  <a:pt x="1626323" y="7385710"/>
                </a:lnTo>
                <a:lnTo>
                  <a:pt x="1643087" y="7349071"/>
                </a:lnTo>
                <a:lnTo>
                  <a:pt x="1658785" y="7385710"/>
                </a:lnTo>
                <a:lnTo>
                  <a:pt x="1658785" y="7326033"/>
                </a:lnTo>
                <a:lnTo>
                  <a:pt x="1613763" y="7326033"/>
                </a:lnTo>
                <a:lnTo>
                  <a:pt x="1613763" y="7328128"/>
                </a:lnTo>
                <a:lnTo>
                  <a:pt x="1614817" y="7329170"/>
                </a:lnTo>
                <a:lnTo>
                  <a:pt x="1618996" y="7332307"/>
                </a:lnTo>
                <a:lnTo>
                  <a:pt x="1621091" y="7334402"/>
                </a:lnTo>
                <a:lnTo>
                  <a:pt x="1621091" y="7338593"/>
                </a:lnTo>
                <a:lnTo>
                  <a:pt x="1620050" y="7339647"/>
                </a:lnTo>
                <a:lnTo>
                  <a:pt x="1620050" y="7340689"/>
                </a:lnTo>
                <a:lnTo>
                  <a:pt x="1582356" y="7423404"/>
                </a:lnTo>
                <a:lnTo>
                  <a:pt x="1609572" y="7423404"/>
                </a:lnTo>
                <a:lnTo>
                  <a:pt x="1617954" y="7404557"/>
                </a:lnTo>
                <a:lnTo>
                  <a:pt x="1667167" y="7404557"/>
                </a:lnTo>
                <a:lnTo>
                  <a:pt x="1675549" y="7423404"/>
                </a:lnTo>
                <a:lnTo>
                  <a:pt x="1707997" y="7423404"/>
                </a:lnTo>
                <a:close/>
              </a:path>
              <a:path w="3194050" h="7520940">
                <a:moveTo>
                  <a:pt x="1827364" y="7326033"/>
                </a:moveTo>
                <a:lnTo>
                  <a:pt x="1790725" y="7326033"/>
                </a:lnTo>
                <a:lnTo>
                  <a:pt x="1790725" y="7328128"/>
                </a:lnTo>
                <a:lnTo>
                  <a:pt x="1791766" y="7328128"/>
                </a:lnTo>
                <a:lnTo>
                  <a:pt x="1793862" y="7329170"/>
                </a:lnTo>
                <a:lnTo>
                  <a:pt x="1801190" y="7336498"/>
                </a:lnTo>
                <a:lnTo>
                  <a:pt x="1801190" y="7379436"/>
                </a:lnTo>
                <a:lnTo>
                  <a:pt x="1782305" y="7358494"/>
                </a:lnTo>
                <a:lnTo>
                  <a:pt x="1753031" y="7326033"/>
                </a:lnTo>
                <a:lnTo>
                  <a:pt x="1710093" y="7326033"/>
                </a:lnTo>
                <a:lnTo>
                  <a:pt x="1710093" y="7327074"/>
                </a:lnTo>
                <a:lnTo>
                  <a:pt x="1711147" y="7328128"/>
                </a:lnTo>
                <a:lnTo>
                  <a:pt x="1713242" y="7329170"/>
                </a:lnTo>
                <a:lnTo>
                  <a:pt x="1720570" y="7336498"/>
                </a:lnTo>
                <a:lnTo>
                  <a:pt x="1720570" y="7423404"/>
                </a:lnTo>
                <a:lnTo>
                  <a:pt x="1746745" y="7423404"/>
                </a:lnTo>
                <a:lnTo>
                  <a:pt x="1746745" y="7358494"/>
                </a:lnTo>
                <a:lnTo>
                  <a:pt x="1804339" y="7423404"/>
                </a:lnTo>
                <a:lnTo>
                  <a:pt x="1827364" y="7423404"/>
                </a:lnTo>
                <a:lnTo>
                  <a:pt x="1827364" y="7379436"/>
                </a:lnTo>
                <a:lnTo>
                  <a:pt x="1827364" y="7326033"/>
                </a:lnTo>
                <a:close/>
              </a:path>
              <a:path w="3194050" h="7520940">
                <a:moveTo>
                  <a:pt x="1961400" y="7374191"/>
                </a:moveTo>
                <a:lnTo>
                  <a:pt x="1957895" y="7354303"/>
                </a:lnTo>
                <a:lnTo>
                  <a:pt x="1952891" y="7346975"/>
                </a:lnTo>
                <a:lnTo>
                  <a:pt x="1947519" y="7339114"/>
                </a:lnTo>
                <a:lnTo>
                  <a:pt x="1932076" y="7330351"/>
                </a:lnTo>
                <a:lnTo>
                  <a:pt x="1932076" y="7374191"/>
                </a:lnTo>
                <a:lnTo>
                  <a:pt x="1930603" y="7385964"/>
                </a:lnTo>
                <a:lnTo>
                  <a:pt x="1925802" y="7394486"/>
                </a:lnTo>
                <a:lnTo>
                  <a:pt x="1917065" y="7399668"/>
                </a:lnTo>
                <a:lnTo>
                  <a:pt x="1903806" y="7401420"/>
                </a:lnTo>
                <a:lnTo>
                  <a:pt x="1886013" y="7401420"/>
                </a:lnTo>
                <a:lnTo>
                  <a:pt x="1886013" y="7346975"/>
                </a:lnTo>
                <a:lnTo>
                  <a:pt x="1903806" y="7346975"/>
                </a:lnTo>
                <a:lnTo>
                  <a:pt x="1916176" y="7348575"/>
                </a:lnTo>
                <a:lnTo>
                  <a:pt x="1925015" y="7353516"/>
                </a:lnTo>
                <a:lnTo>
                  <a:pt x="1930311" y="7361987"/>
                </a:lnTo>
                <a:lnTo>
                  <a:pt x="1932076" y="7374191"/>
                </a:lnTo>
                <a:lnTo>
                  <a:pt x="1932076" y="7330351"/>
                </a:lnTo>
                <a:lnTo>
                  <a:pt x="1930476" y="7329437"/>
                </a:lnTo>
                <a:lnTo>
                  <a:pt x="1906943" y="7326033"/>
                </a:lnTo>
                <a:lnTo>
                  <a:pt x="1846224" y="7326033"/>
                </a:lnTo>
                <a:lnTo>
                  <a:pt x="1846224" y="7327074"/>
                </a:lnTo>
                <a:lnTo>
                  <a:pt x="1847265" y="7329170"/>
                </a:lnTo>
                <a:lnTo>
                  <a:pt x="1851456" y="7331265"/>
                </a:lnTo>
                <a:lnTo>
                  <a:pt x="1853552" y="7334402"/>
                </a:lnTo>
                <a:lnTo>
                  <a:pt x="1856689" y="7337552"/>
                </a:lnTo>
                <a:lnTo>
                  <a:pt x="1856689" y="7423404"/>
                </a:lnTo>
                <a:lnTo>
                  <a:pt x="1907997" y="7423404"/>
                </a:lnTo>
                <a:lnTo>
                  <a:pt x="1931797" y="7419695"/>
                </a:lnTo>
                <a:lnTo>
                  <a:pt x="1948434" y="7409408"/>
                </a:lnTo>
                <a:lnTo>
                  <a:pt x="1953437" y="7401420"/>
                </a:lnTo>
                <a:lnTo>
                  <a:pt x="1958213" y="7393813"/>
                </a:lnTo>
                <a:lnTo>
                  <a:pt x="1961400" y="7374191"/>
                </a:lnTo>
                <a:close/>
              </a:path>
              <a:path w="3194050" h="7520940">
                <a:moveTo>
                  <a:pt x="2020760" y="352336"/>
                </a:moveTo>
                <a:lnTo>
                  <a:pt x="2018449" y="309918"/>
                </a:lnTo>
                <a:lnTo>
                  <a:pt x="2010346" y="270789"/>
                </a:lnTo>
                <a:lnTo>
                  <a:pt x="2006600" y="262534"/>
                </a:lnTo>
                <a:lnTo>
                  <a:pt x="1994649" y="236143"/>
                </a:lnTo>
                <a:lnTo>
                  <a:pt x="1969592" y="207137"/>
                </a:lnTo>
                <a:lnTo>
                  <a:pt x="1933397" y="184962"/>
                </a:lnTo>
                <a:lnTo>
                  <a:pt x="1884260" y="170789"/>
                </a:lnTo>
                <a:lnTo>
                  <a:pt x="1820405" y="165811"/>
                </a:lnTo>
                <a:lnTo>
                  <a:pt x="1744713" y="172046"/>
                </a:lnTo>
                <a:lnTo>
                  <a:pt x="1685048" y="187185"/>
                </a:lnTo>
                <a:lnTo>
                  <a:pt x="1639951" y="205879"/>
                </a:lnTo>
                <a:lnTo>
                  <a:pt x="1607972" y="222808"/>
                </a:lnTo>
                <a:lnTo>
                  <a:pt x="1607972" y="335076"/>
                </a:lnTo>
                <a:lnTo>
                  <a:pt x="1639417" y="314985"/>
                </a:lnTo>
                <a:lnTo>
                  <a:pt x="1684616" y="291020"/>
                </a:lnTo>
                <a:lnTo>
                  <a:pt x="1739861" y="270954"/>
                </a:lnTo>
                <a:lnTo>
                  <a:pt x="1801418" y="262534"/>
                </a:lnTo>
                <a:lnTo>
                  <a:pt x="1836851" y="265391"/>
                </a:lnTo>
                <a:lnTo>
                  <a:pt x="1865972" y="275043"/>
                </a:lnTo>
                <a:lnTo>
                  <a:pt x="1885696" y="293128"/>
                </a:lnTo>
                <a:lnTo>
                  <a:pt x="1892947" y="321246"/>
                </a:lnTo>
                <a:lnTo>
                  <a:pt x="1892947" y="343712"/>
                </a:lnTo>
                <a:lnTo>
                  <a:pt x="1892947" y="442150"/>
                </a:lnTo>
                <a:lnTo>
                  <a:pt x="1892947" y="575144"/>
                </a:lnTo>
                <a:lnTo>
                  <a:pt x="1855660" y="607174"/>
                </a:lnTo>
                <a:lnTo>
                  <a:pt x="1822577" y="625449"/>
                </a:lnTo>
                <a:lnTo>
                  <a:pt x="1795310" y="633679"/>
                </a:lnTo>
                <a:lnTo>
                  <a:pt x="1775510" y="635596"/>
                </a:lnTo>
                <a:lnTo>
                  <a:pt x="1755241" y="632866"/>
                </a:lnTo>
                <a:lnTo>
                  <a:pt x="1732546" y="622858"/>
                </a:lnTo>
                <a:lnTo>
                  <a:pt x="1714055" y="602805"/>
                </a:lnTo>
                <a:lnTo>
                  <a:pt x="1706422" y="569950"/>
                </a:lnTo>
                <a:lnTo>
                  <a:pt x="1710232" y="543648"/>
                </a:lnTo>
                <a:lnTo>
                  <a:pt x="1722615" y="521385"/>
                </a:lnTo>
                <a:lnTo>
                  <a:pt x="1745043" y="502678"/>
                </a:lnTo>
                <a:lnTo>
                  <a:pt x="1778965" y="487057"/>
                </a:lnTo>
                <a:lnTo>
                  <a:pt x="1860130" y="457695"/>
                </a:lnTo>
                <a:lnTo>
                  <a:pt x="1873758" y="452348"/>
                </a:lnTo>
                <a:lnTo>
                  <a:pt x="1882368" y="448627"/>
                </a:lnTo>
                <a:lnTo>
                  <a:pt x="1888070" y="445554"/>
                </a:lnTo>
                <a:lnTo>
                  <a:pt x="1892947" y="442150"/>
                </a:lnTo>
                <a:lnTo>
                  <a:pt x="1892947" y="343712"/>
                </a:lnTo>
                <a:lnTo>
                  <a:pt x="1892325" y="353072"/>
                </a:lnTo>
                <a:lnTo>
                  <a:pt x="1889277" y="359029"/>
                </a:lnTo>
                <a:lnTo>
                  <a:pt x="1882025" y="363385"/>
                </a:lnTo>
                <a:lnTo>
                  <a:pt x="1715046" y="419696"/>
                </a:lnTo>
                <a:lnTo>
                  <a:pt x="1655584" y="447192"/>
                </a:lnTo>
                <a:lnTo>
                  <a:pt x="1615681" y="478840"/>
                </a:lnTo>
                <a:lnTo>
                  <a:pt x="1591703" y="512965"/>
                </a:lnTo>
                <a:lnTo>
                  <a:pt x="1579981" y="547916"/>
                </a:lnTo>
                <a:lnTo>
                  <a:pt x="1576882" y="582053"/>
                </a:lnTo>
                <a:lnTo>
                  <a:pt x="1584845" y="630656"/>
                </a:lnTo>
                <a:lnTo>
                  <a:pt x="1607400" y="671639"/>
                </a:lnTo>
                <a:lnTo>
                  <a:pt x="1642541" y="703160"/>
                </a:lnTo>
                <a:lnTo>
                  <a:pt x="1688312" y="723417"/>
                </a:lnTo>
                <a:lnTo>
                  <a:pt x="1742694" y="730580"/>
                </a:lnTo>
                <a:lnTo>
                  <a:pt x="1797202" y="723671"/>
                </a:lnTo>
                <a:lnTo>
                  <a:pt x="1842008" y="706399"/>
                </a:lnTo>
                <a:lnTo>
                  <a:pt x="1877733" y="683958"/>
                </a:lnTo>
                <a:lnTo>
                  <a:pt x="1905050" y="661504"/>
                </a:lnTo>
                <a:lnTo>
                  <a:pt x="1918855" y="718489"/>
                </a:lnTo>
                <a:lnTo>
                  <a:pt x="2020760" y="716762"/>
                </a:lnTo>
                <a:lnTo>
                  <a:pt x="2020760" y="661504"/>
                </a:lnTo>
                <a:lnTo>
                  <a:pt x="2020760" y="635596"/>
                </a:lnTo>
                <a:lnTo>
                  <a:pt x="2020760" y="442150"/>
                </a:lnTo>
                <a:lnTo>
                  <a:pt x="2020760" y="352336"/>
                </a:lnTo>
                <a:close/>
              </a:path>
              <a:path w="3194050" h="7520940">
                <a:moveTo>
                  <a:pt x="2091232" y="7423404"/>
                </a:moveTo>
                <a:lnTo>
                  <a:pt x="2082520" y="7404557"/>
                </a:lnTo>
                <a:lnTo>
                  <a:pt x="2073808" y="7385710"/>
                </a:lnTo>
                <a:lnTo>
                  <a:pt x="2056866" y="7349071"/>
                </a:lnTo>
                <a:lnTo>
                  <a:pt x="2046211" y="7326033"/>
                </a:lnTo>
                <a:lnTo>
                  <a:pt x="2040978" y="7326033"/>
                </a:lnTo>
                <a:lnTo>
                  <a:pt x="2040978" y="7385710"/>
                </a:lnTo>
                <a:lnTo>
                  <a:pt x="2008517" y="7385710"/>
                </a:lnTo>
                <a:lnTo>
                  <a:pt x="2025269" y="7349071"/>
                </a:lnTo>
                <a:lnTo>
                  <a:pt x="2040978" y="7385710"/>
                </a:lnTo>
                <a:lnTo>
                  <a:pt x="2040978" y="7326033"/>
                </a:lnTo>
                <a:lnTo>
                  <a:pt x="1996998" y="7326033"/>
                </a:lnTo>
                <a:lnTo>
                  <a:pt x="1996998" y="7328128"/>
                </a:lnTo>
                <a:lnTo>
                  <a:pt x="1998040" y="7329170"/>
                </a:lnTo>
                <a:lnTo>
                  <a:pt x="2002231" y="7332307"/>
                </a:lnTo>
                <a:lnTo>
                  <a:pt x="2004326" y="7334402"/>
                </a:lnTo>
                <a:lnTo>
                  <a:pt x="2004326" y="7338593"/>
                </a:lnTo>
                <a:lnTo>
                  <a:pt x="2003285" y="7339647"/>
                </a:lnTo>
                <a:lnTo>
                  <a:pt x="2003285" y="7340689"/>
                </a:lnTo>
                <a:lnTo>
                  <a:pt x="1965591" y="7423404"/>
                </a:lnTo>
                <a:lnTo>
                  <a:pt x="1992807" y="7423404"/>
                </a:lnTo>
                <a:lnTo>
                  <a:pt x="2000135" y="7404557"/>
                </a:lnTo>
                <a:lnTo>
                  <a:pt x="2049348" y="7404557"/>
                </a:lnTo>
                <a:lnTo>
                  <a:pt x="2057730" y="7423404"/>
                </a:lnTo>
                <a:lnTo>
                  <a:pt x="2091232" y="7423404"/>
                </a:lnTo>
                <a:close/>
              </a:path>
              <a:path w="3194050" h="7520940">
                <a:moveTo>
                  <a:pt x="2134171" y="7327074"/>
                </a:moveTo>
                <a:lnTo>
                  <a:pt x="2094382" y="7327074"/>
                </a:lnTo>
                <a:lnTo>
                  <a:pt x="2094382" y="7328128"/>
                </a:lnTo>
                <a:lnTo>
                  <a:pt x="2095423" y="7329170"/>
                </a:lnTo>
                <a:lnTo>
                  <a:pt x="2099614" y="7331265"/>
                </a:lnTo>
                <a:lnTo>
                  <a:pt x="2101710" y="7334402"/>
                </a:lnTo>
                <a:lnTo>
                  <a:pt x="2102751" y="7336498"/>
                </a:lnTo>
                <a:lnTo>
                  <a:pt x="2103805" y="7337552"/>
                </a:lnTo>
                <a:lnTo>
                  <a:pt x="2103805" y="7424458"/>
                </a:lnTo>
                <a:lnTo>
                  <a:pt x="2134171" y="7424458"/>
                </a:lnTo>
                <a:lnTo>
                  <a:pt x="2134171" y="7327074"/>
                </a:lnTo>
                <a:close/>
              </a:path>
              <a:path w="3194050" h="7520940">
                <a:moveTo>
                  <a:pt x="2202116" y="1727"/>
                </a:moveTo>
                <a:lnTo>
                  <a:pt x="2074316" y="1727"/>
                </a:lnTo>
                <a:lnTo>
                  <a:pt x="2074316" y="718489"/>
                </a:lnTo>
                <a:lnTo>
                  <a:pt x="2202116" y="718489"/>
                </a:lnTo>
                <a:lnTo>
                  <a:pt x="2202116" y="1727"/>
                </a:lnTo>
                <a:close/>
              </a:path>
              <a:path w="3194050" h="7520940">
                <a:moveTo>
                  <a:pt x="2266099" y="7423404"/>
                </a:moveTo>
                <a:lnTo>
                  <a:pt x="2244382" y="7388860"/>
                </a:lnTo>
                <a:lnTo>
                  <a:pt x="2243061" y="7386764"/>
                </a:lnTo>
                <a:lnTo>
                  <a:pt x="2252078" y="7382180"/>
                </a:lnTo>
                <a:lnTo>
                  <a:pt x="2258644" y="7376033"/>
                </a:lnTo>
                <a:lnTo>
                  <a:pt x="2262136" y="7368959"/>
                </a:lnTo>
                <a:lnTo>
                  <a:pt x="2262644" y="7367918"/>
                </a:lnTo>
                <a:lnTo>
                  <a:pt x="2264003" y="7357440"/>
                </a:lnTo>
                <a:lnTo>
                  <a:pt x="2261336" y="7344880"/>
                </a:lnTo>
                <a:lnTo>
                  <a:pt x="2261209" y="7344308"/>
                </a:lnTo>
                <a:lnTo>
                  <a:pt x="2253399" y="7334796"/>
                </a:lnTo>
                <a:lnTo>
                  <a:pt x="2241473" y="7329017"/>
                </a:lnTo>
                <a:lnTo>
                  <a:pt x="2236787" y="7328421"/>
                </a:lnTo>
                <a:lnTo>
                  <a:pt x="2236787" y="7351154"/>
                </a:lnTo>
                <a:lnTo>
                  <a:pt x="2236787" y="7364768"/>
                </a:lnTo>
                <a:lnTo>
                  <a:pt x="2231542" y="7368959"/>
                </a:lnTo>
                <a:lnTo>
                  <a:pt x="2190712" y="7368959"/>
                </a:lnTo>
                <a:lnTo>
                  <a:pt x="2190712" y="7344880"/>
                </a:lnTo>
                <a:lnTo>
                  <a:pt x="2233638" y="7344880"/>
                </a:lnTo>
                <a:lnTo>
                  <a:pt x="2236787" y="7351154"/>
                </a:lnTo>
                <a:lnTo>
                  <a:pt x="2236787" y="7328421"/>
                </a:lnTo>
                <a:lnTo>
                  <a:pt x="2226310" y="7327074"/>
                </a:lnTo>
                <a:lnTo>
                  <a:pt x="2150922" y="7327074"/>
                </a:lnTo>
                <a:lnTo>
                  <a:pt x="2150922" y="7328128"/>
                </a:lnTo>
                <a:lnTo>
                  <a:pt x="2151964" y="7328128"/>
                </a:lnTo>
                <a:lnTo>
                  <a:pt x="2153018" y="7329170"/>
                </a:lnTo>
                <a:lnTo>
                  <a:pt x="2157209" y="7331265"/>
                </a:lnTo>
                <a:lnTo>
                  <a:pt x="2159292" y="7334402"/>
                </a:lnTo>
                <a:lnTo>
                  <a:pt x="2160346" y="7336498"/>
                </a:lnTo>
                <a:lnTo>
                  <a:pt x="2161387" y="7337552"/>
                </a:lnTo>
                <a:lnTo>
                  <a:pt x="2161387" y="7423404"/>
                </a:lnTo>
                <a:lnTo>
                  <a:pt x="2190712" y="7423404"/>
                </a:lnTo>
                <a:lnTo>
                  <a:pt x="2190712" y="7388860"/>
                </a:lnTo>
                <a:lnTo>
                  <a:pt x="2214791" y="7388860"/>
                </a:lnTo>
                <a:lnTo>
                  <a:pt x="2235733" y="7423404"/>
                </a:lnTo>
                <a:lnTo>
                  <a:pt x="2266099" y="7423404"/>
                </a:lnTo>
                <a:close/>
              </a:path>
              <a:path w="3194050" h="7520940">
                <a:moveTo>
                  <a:pt x="2512949" y="7424483"/>
                </a:moveTo>
                <a:lnTo>
                  <a:pt x="2509799" y="7424648"/>
                </a:lnTo>
                <a:lnTo>
                  <a:pt x="2508161" y="7424864"/>
                </a:lnTo>
                <a:lnTo>
                  <a:pt x="2509824" y="7424687"/>
                </a:lnTo>
                <a:lnTo>
                  <a:pt x="2512949" y="7424483"/>
                </a:lnTo>
                <a:close/>
              </a:path>
              <a:path w="3194050" h="7520940">
                <a:moveTo>
                  <a:pt x="2540635" y="621766"/>
                </a:moveTo>
                <a:lnTo>
                  <a:pt x="2532507" y="623036"/>
                </a:lnTo>
                <a:lnTo>
                  <a:pt x="2523579" y="624141"/>
                </a:lnTo>
                <a:lnTo>
                  <a:pt x="2513673" y="624928"/>
                </a:lnTo>
                <a:lnTo>
                  <a:pt x="2502636" y="625221"/>
                </a:lnTo>
                <a:lnTo>
                  <a:pt x="2467876" y="618934"/>
                </a:lnTo>
                <a:lnTo>
                  <a:pt x="2448661" y="602119"/>
                </a:lnTo>
                <a:lnTo>
                  <a:pt x="2440457" y="577862"/>
                </a:lnTo>
                <a:lnTo>
                  <a:pt x="2438730" y="549236"/>
                </a:lnTo>
                <a:lnTo>
                  <a:pt x="2438730" y="276352"/>
                </a:lnTo>
                <a:lnTo>
                  <a:pt x="2535453" y="276352"/>
                </a:lnTo>
                <a:lnTo>
                  <a:pt x="2535453" y="177901"/>
                </a:lnTo>
                <a:lnTo>
                  <a:pt x="2438730" y="177901"/>
                </a:lnTo>
                <a:lnTo>
                  <a:pt x="2438730" y="0"/>
                </a:lnTo>
                <a:lnTo>
                  <a:pt x="2310930" y="0"/>
                </a:lnTo>
                <a:lnTo>
                  <a:pt x="2310930" y="177901"/>
                </a:lnTo>
                <a:lnTo>
                  <a:pt x="2233193" y="177901"/>
                </a:lnTo>
                <a:lnTo>
                  <a:pt x="2233193" y="276352"/>
                </a:lnTo>
                <a:lnTo>
                  <a:pt x="2310930" y="276352"/>
                </a:lnTo>
                <a:lnTo>
                  <a:pt x="2310930" y="556133"/>
                </a:lnTo>
                <a:lnTo>
                  <a:pt x="2313508" y="601408"/>
                </a:lnTo>
                <a:lnTo>
                  <a:pt x="2322944" y="641350"/>
                </a:lnTo>
                <a:lnTo>
                  <a:pt x="2341791" y="674662"/>
                </a:lnTo>
                <a:lnTo>
                  <a:pt x="2372588" y="700062"/>
                </a:lnTo>
                <a:lnTo>
                  <a:pt x="2417876" y="716254"/>
                </a:lnTo>
                <a:lnTo>
                  <a:pt x="2480183" y="721944"/>
                </a:lnTo>
                <a:lnTo>
                  <a:pt x="2498128" y="721652"/>
                </a:lnTo>
                <a:lnTo>
                  <a:pt x="2513647" y="720864"/>
                </a:lnTo>
                <a:lnTo>
                  <a:pt x="2527554" y="719759"/>
                </a:lnTo>
                <a:lnTo>
                  <a:pt x="2540635" y="718502"/>
                </a:lnTo>
                <a:lnTo>
                  <a:pt x="2540635" y="621766"/>
                </a:lnTo>
                <a:close/>
              </a:path>
              <a:path w="3194050" h="7520940">
                <a:moveTo>
                  <a:pt x="2713355" y="179616"/>
                </a:moveTo>
                <a:lnTo>
                  <a:pt x="2585542" y="179616"/>
                </a:lnTo>
                <a:lnTo>
                  <a:pt x="2585542" y="718489"/>
                </a:lnTo>
                <a:lnTo>
                  <a:pt x="2713355" y="718489"/>
                </a:lnTo>
                <a:lnTo>
                  <a:pt x="2713355" y="179616"/>
                </a:lnTo>
                <a:close/>
              </a:path>
              <a:path w="3194050" h="7520940">
                <a:moveTo>
                  <a:pt x="2713355" y="0"/>
                </a:moveTo>
                <a:lnTo>
                  <a:pt x="2585542" y="0"/>
                </a:lnTo>
                <a:lnTo>
                  <a:pt x="2585542" y="129540"/>
                </a:lnTo>
                <a:lnTo>
                  <a:pt x="2713355" y="129540"/>
                </a:lnTo>
                <a:lnTo>
                  <a:pt x="2713355" y="0"/>
                </a:lnTo>
                <a:close/>
              </a:path>
              <a:path w="3194050" h="7520940">
                <a:moveTo>
                  <a:pt x="2732049" y="7167918"/>
                </a:moveTo>
                <a:lnTo>
                  <a:pt x="2721584" y="7168972"/>
                </a:lnTo>
                <a:lnTo>
                  <a:pt x="2658757" y="7173074"/>
                </a:lnTo>
                <a:lnTo>
                  <a:pt x="2658757" y="7315555"/>
                </a:lnTo>
                <a:lnTo>
                  <a:pt x="2639987" y="7352398"/>
                </a:lnTo>
                <a:lnTo>
                  <a:pt x="2630474" y="7362203"/>
                </a:lnTo>
                <a:lnTo>
                  <a:pt x="2630474" y="7374217"/>
                </a:lnTo>
                <a:lnTo>
                  <a:pt x="2609545" y="7409802"/>
                </a:lnTo>
                <a:lnTo>
                  <a:pt x="2570823" y="7426287"/>
                </a:lnTo>
                <a:lnTo>
                  <a:pt x="2551950" y="7425499"/>
                </a:lnTo>
                <a:lnTo>
                  <a:pt x="2541359" y="7424610"/>
                </a:lnTo>
                <a:lnTo>
                  <a:pt x="2531376" y="7424166"/>
                </a:lnTo>
                <a:lnTo>
                  <a:pt x="2522004" y="7424128"/>
                </a:lnTo>
                <a:lnTo>
                  <a:pt x="2513203" y="7424483"/>
                </a:lnTo>
                <a:lnTo>
                  <a:pt x="2511120" y="7428662"/>
                </a:lnTo>
                <a:lnTo>
                  <a:pt x="2507970" y="7435977"/>
                </a:lnTo>
                <a:lnTo>
                  <a:pt x="2503792" y="7444346"/>
                </a:lnTo>
                <a:lnTo>
                  <a:pt x="2501696" y="7450633"/>
                </a:lnTo>
                <a:lnTo>
                  <a:pt x="2496451" y="7452728"/>
                </a:lnTo>
                <a:lnTo>
                  <a:pt x="2476563" y="7452728"/>
                </a:lnTo>
                <a:lnTo>
                  <a:pt x="2471331" y="7451687"/>
                </a:lnTo>
                <a:lnTo>
                  <a:pt x="2467140" y="7449591"/>
                </a:lnTo>
                <a:lnTo>
                  <a:pt x="2464003" y="7447496"/>
                </a:lnTo>
                <a:lnTo>
                  <a:pt x="2460853" y="7444346"/>
                </a:lnTo>
                <a:lnTo>
                  <a:pt x="2461907" y="7441209"/>
                </a:lnTo>
                <a:lnTo>
                  <a:pt x="2462085" y="7440866"/>
                </a:lnTo>
                <a:lnTo>
                  <a:pt x="2462415" y="7440549"/>
                </a:lnTo>
                <a:lnTo>
                  <a:pt x="2462644" y="7440206"/>
                </a:lnTo>
                <a:lnTo>
                  <a:pt x="2462961" y="7439317"/>
                </a:lnTo>
                <a:lnTo>
                  <a:pt x="2463355" y="7438301"/>
                </a:lnTo>
                <a:lnTo>
                  <a:pt x="2464003" y="7437018"/>
                </a:lnTo>
                <a:lnTo>
                  <a:pt x="2467635" y="7428662"/>
                </a:lnTo>
                <a:lnTo>
                  <a:pt x="2471851" y="7419086"/>
                </a:lnTo>
                <a:lnTo>
                  <a:pt x="2476957" y="7408304"/>
                </a:lnTo>
                <a:lnTo>
                  <a:pt x="2482850" y="7397229"/>
                </a:lnTo>
                <a:lnTo>
                  <a:pt x="2483891" y="7394092"/>
                </a:lnTo>
                <a:lnTo>
                  <a:pt x="2487028" y="7390955"/>
                </a:lnTo>
                <a:lnTo>
                  <a:pt x="2490178" y="7388860"/>
                </a:lnTo>
                <a:lnTo>
                  <a:pt x="2500452" y="7382294"/>
                </a:lnTo>
                <a:lnTo>
                  <a:pt x="2502649" y="7381532"/>
                </a:lnTo>
                <a:lnTo>
                  <a:pt x="2515044" y="7377201"/>
                </a:lnTo>
                <a:lnTo>
                  <a:pt x="2533167" y="7374280"/>
                </a:lnTo>
                <a:lnTo>
                  <a:pt x="2554694" y="7374268"/>
                </a:lnTo>
                <a:lnTo>
                  <a:pt x="2567660" y="7375753"/>
                </a:lnTo>
                <a:lnTo>
                  <a:pt x="2587028" y="7378471"/>
                </a:lnTo>
                <a:lnTo>
                  <a:pt x="2595930" y="7379436"/>
                </a:lnTo>
                <a:lnTo>
                  <a:pt x="2601163" y="7379436"/>
                </a:lnTo>
                <a:lnTo>
                  <a:pt x="2607449" y="7380478"/>
                </a:lnTo>
                <a:lnTo>
                  <a:pt x="2612682" y="7379436"/>
                </a:lnTo>
                <a:lnTo>
                  <a:pt x="2626296" y="7377341"/>
                </a:lnTo>
                <a:lnTo>
                  <a:pt x="2630449" y="7374217"/>
                </a:lnTo>
                <a:lnTo>
                  <a:pt x="2630474" y="7362203"/>
                </a:lnTo>
                <a:lnTo>
                  <a:pt x="2626296" y="7364768"/>
                </a:lnTo>
                <a:lnTo>
                  <a:pt x="2615819" y="7370013"/>
                </a:lnTo>
                <a:lnTo>
                  <a:pt x="2595524" y="7370089"/>
                </a:lnTo>
                <a:lnTo>
                  <a:pt x="2587421" y="7369086"/>
                </a:lnTo>
                <a:lnTo>
                  <a:pt x="2579128" y="7367511"/>
                </a:lnTo>
                <a:lnTo>
                  <a:pt x="2569756" y="7365822"/>
                </a:lnTo>
                <a:lnTo>
                  <a:pt x="2555595" y="7363942"/>
                </a:lnTo>
                <a:lnTo>
                  <a:pt x="2541346" y="7363333"/>
                </a:lnTo>
                <a:lnTo>
                  <a:pt x="2526906" y="7364489"/>
                </a:lnTo>
                <a:lnTo>
                  <a:pt x="2490660" y="7379983"/>
                </a:lnTo>
                <a:lnTo>
                  <a:pt x="2489123" y="7381532"/>
                </a:lnTo>
                <a:lnTo>
                  <a:pt x="2498255" y="7360844"/>
                </a:lnTo>
                <a:lnTo>
                  <a:pt x="2526957" y="7323937"/>
                </a:lnTo>
                <a:lnTo>
                  <a:pt x="2562428" y="7317651"/>
                </a:lnTo>
                <a:lnTo>
                  <a:pt x="2578912" y="7319238"/>
                </a:lnTo>
                <a:lnTo>
                  <a:pt x="2604833" y="7323988"/>
                </a:lnTo>
                <a:lnTo>
                  <a:pt x="2618968" y="7324979"/>
                </a:lnTo>
                <a:lnTo>
                  <a:pt x="2638437" y="7323950"/>
                </a:lnTo>
                <a:lnTo>
                  <a:pt x="2650642" y="7320661"/>
                </a:lnTo>
                <a:lnTo>
                  <a:pt x="2656090" y="7317651"/>
                </a:lnTo>
                <a:lnTo>
                  <a:pt x="2656954" y="7317181"/>
                </a:lnTo>
                <a:lnTo>
                  <a:pt x="2658757" y="7315555"/>
                </a:lnTo>
                <a:lnTo>
                  <a:pt x="2658757" y="7173074"/>
                </a:lnTo>
                <a:lnTo>
                  <a:pt x="2625255" y="7175246"/>
                </a:lnTo>
                <a:lnTo>
                  <a:pt x="2622105" y="7174204"/>
                </a:lnTo>
                <a:lnTo>
                  <a:pt x="2616873" y="7179437"/>
                </a:lnTo>
                <a:lnTo>
                  <a:pt x="2489225" y="7323988"/>
                </a:lnTo>
                <a:lnTo>
                  <a:pt x="2353005" y="7477861"/>
                </a:lnTo>
                <a:lnTo>
                  <a:pt x="2331643" y="7500328"/>
                </a:lnTo>
                <a:lnTo>
                  <a:pt x="2315578" y="7512278"/>
                </a:lnTo>
                <a:lnTo>
                  <a:pt x="2296757" y="7517765"/>
                </a:lnTo>
                <a:lnTo>
                  <a:pt x="2267140" y="7520787"/>
                </a:lnTo>
                <a:lnTo>
                  <a:pt x="2622105" y="7520787"/>
                </a:lnTo>
                <a:lnTo>
                  <a:pt x="2643149" y="7452728"/>
                </a:lnTo>
                <a:lnTo>
                  <a:pt x="2651315" y="7426287"/>
                </a:lnTo>
                <a:lnTo>
                  <a:pt x="2667419" y="7374191"/>
                </a:lnTo>
                <a:lnTo>
                  <a:pt x="2668689" y="7370089"/>
                </a:lnTo>
                <a:lnTo>
                  <a:pt x="2685542" y="7315555"/>
                </a:lnTo>
                <a:lnTo>
                  <a:pt x="2728912" y="7175246"/>
                </a:lnTo>
                <a:lnTo>
                  <a:pt x="2732049" y="7167918"/>
                </a:lnTo>
                <a:close/>
              </a:path>
              <a:path w="3194050" h="7520940">
                <a:moveTo>
                  <a:pt x="3193504" y="571677"/>
                </a:moveTo>
                <a:lnTo>
                  <a:pt x="3165081" y="590791"/>
                </a:lnTo>
                <a:lnTo>
                  <a:pt x="3130664" y="609244"/>
                </a:lnTo>
                <a:lnTo>
                  <a:pt x="3088817" y="623176"/>
                </a:lnTo>
                <a:lnTo>
                  <a:pt x="3038056" y="628675"/>
                </a:lnTo>
                <a:lnTo>
                  <a:pt x="2977616" y="618007"/>
                </a:lnTo>
                <a:lnTo>
                  <a:pt x="2935706" y="590550"/>
                </a:lnTo>
                <a:lnTo>
                  <a:pt x="2908947" y="553123"/>
                </a:lnTo>
                <a:lnTo>
                  <a:pt x="2893999" y="512508"/>
                </a:lnTo>
                <a:lnTo>
                  <a:pt x="2886062" y="449059"/>
                </a:lnTo>
                <a:lnTo>
                  <a:pt x="2889897" y="405168"/>
                </a:lnTo>
                <a:lnTo>
                  <a:pt x="2901797" y="363347"/>
                </a:lnTo>
                <a:lnTo>
                  <a:pt x="2922333" y="326224"/>
                </a:lnTo>
                <a:lnTo>
                  <a:pt x="2952077" y="296430"/>
                </a:lnTo>
                <a:lnTo>
                  <a:pt x="2991612" y="276631"/>
                </a:lnTo>
                <a:lnTo>
                  <a:pt x="3041497" y="269443"/>
                </a:lnTo>
                <a:lnTo>
                  <a:pt x="3090329" y="274916"/>
                </a:lnTo>
                <a:lnTo>
                  <a:pt x="3128937" y="288645"/>
                </a:lnTo>
                <a:lnTo>
                  <a:pt x="3158820" y="306590"/>
                </a:lnTo>
                <a:lnTo>
                  <a:pt x="3181400" y="324700"/>
                </a:lnTo>
                <a:lnTo>
                  <a:pt x="3181400" y="205536"/>
                </a:lnTo>
                <a:lnTo>
                  <a:pt x="3159493" y="194233"/>
                </a:lnTo>
                <a:lnTo>
                  <a:pt x="3126562" y="181140"/>
                </a:lnTo>
                <a:lnTo>
                  <a:pt x="3081337" y="170319"/>
                </a:lnTo>
                <a:lnTo>
                  <a:pt x="3022511" y="165811"/>
                </a:lnTo>
                <a:lnTo>
                  <a:pt x="2970987" y="169684"/>
                </a:lnTo>
                <a:lnTo>
                  <a:pt x="2925203" y="180835"/>
                </a:lnTo>
                <a:lnTo>
                  <a:pt x="2885084" y="198539"/>
                </a:lnTo>
                <a:lnTo>
                  <a:pt x="2850540" y="222123"/>
                </a:lnTo>
                <a:lnTo>
                  <a:pt x="2821508" y="250863"/>
                </a:lnTo>
                <a:lnTo>
                  <a:pt x="2797924" y="284060"/>
                </a:lnTo>
                <a:lnTo>
                  <a:pt x="2779699" y="321017"/>
                </a:lnTo>
                <a:lnTo>
                  <a:pt x="2766784" y="361010"/>
                </a:lnTo>
                <a:lnTo>
                  <a:pt x="2759075" y="403352"/>
                </a:lnTo>
                <a:lnTo>
                  <a:pt x="2756522" y="447332"/>
                </a:lnTo>
                <a:lnTo>
                  <a:pt x="2758884" y="490054"/>
                </a:lnTo>
                <a:lnTo>
                  <a:pt x="2766072" y="531660"/>
                </a:lnTo>
                <a:lnTo>
                  <a:pt x="2778252" y="571360"/>
                </a:lnTo>
                <a:lnTo>
                  <a:pt x="2795600" y="608355"/>
                </a:lnTo>
                <a:lnTo>
                  <a:pt x="2818269" y="641858"/>
                </a:lnTo>
                <a:lnTo>
                  <a:pt x="2846438" y="671055"/>
                </a:lnTo>
                <a:lnTo>
                  <a:pt x="2880258" y="695147"/>
                </a:lnTo>
                <a:lnTo>
                  <a:pt x="2919907" y="713346"/>
                </a:lnTo>
                <a:lnTo>
                  <a:pt x="2965539" y="724852"/>
                </a:lnTo>
                <a:lnTo>
                  <a:pt x="3017329" y="728865"/>
                </a:lnTo>
                <a:lnTo>
                  <a:pt x="3079826" y="724052"/>
                </a:lnTo>
                <a:lnTo>
                  <a:pt x="3130016" y="712444"/>
                </a:lnTo>
                <a:lnTo>
                  <a:pt x="3167913" y="698258"/>
                </a:lnTo>
                <a:lnTo>
                  <a:pt x="3193504" y="685685"/>
                </a:lnTo>
                <a:lnTo>
                  <a:pt x="3193504" y="571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78">
            <a:extLst>
              <a:ext uri="{FF2B5EF4-FFF2-40B4-BE49-F238E27FC236}">
                <a16:creationId xmlns:a16="http://schemas.microsoft.com/office/drawing/2014/main" id="{10D5DF5F-7B35-D4E0-7D42-699D18E9B2B4}"/>
              </a:ext>
            </a:extLst>
          </p:cNvPr>
          <p:cNvSpPr/>
          <p:nvPr/>
        </p:nvSpPr>
        <p:spPr>
          <a:xfrm>
            <a:off x="1822450" y="-25342"/>
            <a:ext cx="11564021" cy="113190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8658AA-3676-E527-2F4B-E8BE510161EF}"/>
              </a:ext>
            </a:extLst>
          </p:cNvPr>
          <p:cNvSpPr/>
          <p:nvPr/>
        </p:nvSpPr>
        <p:spPr>
          <a:xfrm>
            <a:off x="16706294" y="7077911"/>
            <a:ext cx="1324796" cy="620297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bject 126">
            <a:extLst>
              <a:ext uri="{FF2B5EF4-FFF2-40B4-BE49-F238E27FC236}">
                <a16:creationId xmlns:a16="http://schemas.microsoft.com/office/drawing/2014/main" id="{E4FD24F3-657D-C36C-C2D1-FD5A5D2F06C8}"/>
              </a:ext>
            </a:extLst>
          </p:cNvPr>
          <p:cNvSpPr/>
          <p:nvPr/>
        </p:nvSpPr>
        <p:spPr>
          <a:xfrm>
            <a:off x="15347895" y="32224"/>
            <a:ext cx="3194050" cy="7520940"/>
          </a:xfrm>
          <a:custGeom>
            <a:avLst/>
            <a:gdLst/>
            <a:ahLst/>
            <a:cxnLst/>
            <a:rect l="l" t="t" r="r" b="b"/>
            <a:pathLst>
              <a:path w="3194050" h="7520940">
                <a:moveTo>
                  <a:pt x="445604" y="352336"/>
                </a:moveTo>
                <a:lnTo>
                  <a:pt x="443306" y="309918"/>
                </a:lnTo>
                <a:lnTo>
                  <a:pt x="435203" y="270789"/>
                </a:lnTo>
                <a:lnTo>
                  <a:pt x="431457" y="262534"/>
                </a:lnTo>
                <a:lnTo>
                  <a:pt x="419506" y="236143"/>
                </a:lnTo>
                <a:lnTo>
                  <a:pt x="394449" y="207137"/>
                </a:lnTo>
                <a:lnTo>
                  <a:pt x="358241" y="184962"/>
                </a:lnTo>
                <a:lnTo>
                  <a:pt x="309105" y="170789"/>
                </a:lnTo>
                <a:lnTo>
                  <a:pt x="245262" y="165811"/>
                </a:lnTo>
                <a:lnTo>
                  <a:pt x="169557" y="172046"/>
                </a:lnTo>
                <a:lnTo>
                  <a:pt x="109893" y="187185"/>
                </a:lnTo>
                <a:lnTo>
                  <a:pt x="64795" y="205879"/>
                </a:lnTo>
                <a:lnTo>
                  <a:pt x="32816" y="222808"/>
                </a:lnTo>
                <a:lnTo>
                  <a:pt x="32816" y="335076"/>
                </a:lnTo>
                <a:lnTo>
                  <a:pt x="64262" y="314985"/>
                </a:lnTo>
                <a:lnTo>
                  <a:pt x="109461" y="291020"/>
                </a:lnTo>
                <a:lnTo>
                  <a:pt x="164706" y="270954"/>
                </a:lnTo>
                <a:lnTo>
                  <a:pt x="226263" y="262534"/>
                </a:lnTo>
                <a:lnTo>
                  <a:pt x="261696" y="265391"/>
                </a:lnTo>
                <a:lnTo>
                  <a:pt x="290817" y="275043"/>
                </a:lnTo>
                <a:lnTo>
                  <a:pt x="310540" y="293128"/>
                </a:lnTo>
                <a:lnTo>
                  <a:pt x="317804" y="321246"/>
                </a:lnTo>
                <a:lnTo>
                  <a:pt x="317804" y="343712"/>
                </a:lnTo>
                <a:lnTo>
                  <a:pt x="317182" y="353072"/>
                </a:lnTo>
                <a:lnTo>
                  <a:pt x="316077" y="355244"/>
                </a:lnTo>
                <a:lnTo>
                  <a:pt x="316077" y="442150"/>
                </a:lnTo>
                <a:lnTo>
                  <a:pt x="316077" y="575144"/>
                </a:lnTo>
                <a:lnTo>
                  <a:pt x="278777" y="607174"/>
                </a:lnTo>
                <a:lnTo>
                  <a:pt x="245681" y="625449"/>
                </a:lnTo>
                <a:lnTo>
                  <a:pt x="218427" y="633679"/>
                </a:lnTo>
                <a:lnTo>
                  <a:pt x="198628" y="635596"/>
                </a:lnTo>
                <a:lnTo>
                  <a:pt x="178358" y="632866"/>
                </a:lnTo>
                <a:lnTo>
                  <a:pt x="155663" y="622858"/>
                </a:lnTo>
                <a:lnTo>
                  <a:pt x="137172" y="602805"/>
                </a:lnTo>
                <a:lnTo>
                  <a:pt x="129540" y="569950"/>
                </a:lnTo>
                <a:lnTo>
                  <a:pt x="133337" y="543648"/>
                </a:lnTo>
                <a:lnTo>
                  <a:pt x="145732" y="521385"/>
                </a:lnTo>
                <a:lnTo>
                  <a:pt x="168160" y="502678"/>
                </a:lnTo>
                <a:lnTo>
                  <a:pt x="202082" y="487057"/>
                </a:lnTo>
                <a:lnTo>
                  <a:pt x="283248" y="457695"/>
                </a:lnTo>
                <a:lnTo>
                  <a:pt x="296887" y="452348"/>
                </a:lnTo>
                <a:lnTo>
                  <a:pt x="305498" y="448627"/>
                </a:lnTo>
                <a:lnTo>
                  <a:pt x="311188" y="445554"/>
                </a:lnTo>
                <a:lnTo>
                  <a:pt x="316077" y="442150"/>
                </a:lnTo>
                <a:lnTo>
                  <a:pt x="316077" y="355244"/>
                </a:lnTo>
                <a:lnTo>
                  <a:pt x="314134" y="359029"/>
                </a:lnTo>
                <a:lnTo>
                  <a:pt x="306870" y="363385"/>
                </a:lnTo>
                <a:lnTo>
                  <a:pt x="138176" y="419696"/>
                </a:lnTo>
                <a:lnTo>
                  <a:pt x="78041" y="447192"/>
                </a:lnTo>
                <a:lnTo>
                  <a:pt x="38061" y="478840"/>
                </a:lnTo>
                <a:lnTo>
                  <a:pt x="14312" y="512965"/>
                </a:lnTo>
                <a:lnTo>
                  <a:pt x="0" y="582053"/>
                </a:lnTo>
                <a:lnTo>
                  <a:pt x="7785" y="630656"/>
                </a:lnTo>
                <a:lnTo>
                  <a:pt x="29895" y="671639"/>
                </a:lnTo>
                <a:lnTo>
                  <a:pt x="64541" y="703160"/>
                </a:lnTo>
                <a:lnTo>
                  <a:pt x="109880" y="723417"/>
                </a:lnTo>
                <a:lnTo>
                  <a:pt x="164084" y="730580"/>
                </a:lnTo>
                <a:lnTo>
                  <a:pt x="219329" y="723671"/>
                </a:lnTo>
                <a:lnTo>
                  <a:pt x="264045" y="706399"/>
                </a:lnTo>
                <a:lnTo>
                  <a:pt x="299364" y="683958"/>
                </a:lnTo>
                <a:lnTo>
                  <a:pt x="326428" y="661504"/>
                </a:lnTo>
                <a:lnTo>
                  <a:pt x="340258" y="718489"/>
                </a:lnTo>
                <a:lnTo>
                  <a:pt x="445604" y="716762"/>
                </a:lnTo>
                <a:lnTo>
                  <a:pt x="445604" y="661504"/>
                </a:lnTo>
                <a:lnTo>
                  <a:pt x="445604" y="635596"/>
                </a:lnTo>
                <a:lnTo>
                  <a:pt x="445604" y="442150"/>
                </a:lnTo>
                <a:lnTo>
                  <a:pt x="445604" y="352336"/>
                </a:lnTo>
                <a:close/>
              </a:path>
              <a:path w="3194050" h="7520940">
                <a:moveTo>
                  <a:pt x="625221" y="179616"/>
                </a:moveTo>
                <a:lnTo>
                  <a:pt x="497420" y="179616"/>
                </a:lnTo>
                <a:lnTo>
                  <a:pt x="497420" y="718489"/>
                </a:lnTo>
                <a:lnTo>
                  <a:pt x="625221" y="718489"/>
                </a:lnTo>
                <a:lnTo>
                  <a:pt x="625221" y="179616"/>
                </a:lnTo>
                <a:close/>
              </a:path>
              <a:path w="3194050" h="7520940">
                <a:moveTo>
                  <a:pt x="625221" y="1727"/>
                </a:moveTo>
                <a:lnTo>
                  <a:pt x="497420" y="1727"/>
                </a:lnTo>
                <a:lnTo>
                  <a:pt x="497420" y="129540"/>
                </a:lnTo>
                <a:lnTo>
                  <a:pt x="625221" y="129540"/>
                </a:lnTo>
                <a:lnTo>
                  <a:pt x="625221" y="1727"/>
                </a:lnTo>
                <a:close/>
              </a:path>
              <a:path w="3194050" h="7520940">
                <a:moveTo>
                  <a:pt x="1006932" y="172707"/>
                </a:moveTo>
                <a:lnTo>
                  <a:pt x="1001369" y="171437"/>
                </a:lnTo>
                <a:lnTo>
                  <a:pt x="994841" y="170332"/>
                </a:lnTo>
                <a:lnTo>
                  <a:pt x="987018" y="169557"/>
                </a:lnTo>
                <a:lnTo>
                  <a:pt x="977569" y="169252"/>
                </a:lnTo>
                <a:lnTo>
                  <a:pt x="923112" y="178269"/>
                </a:lnTo>
                <a:lnTo>
                  <a:pt x="876096" y="202501"/>
                </a:lnTo>
                <a:lnTo>
                  <a:pt x="836206" y="237756"/>
                </a:lnTo>
                <a:lnTo>
                  <a:pt x="803122" y="279806"/>
                </a:lnTo>
                <a:lnTo>
                  <a:pt x="803122" y="179616"/>
                </a:lnTo>
                <a:lnTo>
                  <a:pt x="678764" y="179616"/>
                </a:lnTo>
                <a:lnTo>
                  <a:pt x="678764" y="718489"/>
                </a:lnTo>
                <a:lnTo>
                  <a:pt x="804862" y="718489"/>
                </a:lnTo>
                <a:lnTo>
                  <a:pt x="804862" y="454240"/>
                </a:lnTo>
                <a:lnTo>
                  <a:pt x="812927" y="405028"/>
                </a:lnTo>
                <a:lnTo>
                  <a:pt x="834339" y="364553"/>
                </a:lnTo>
                <a:lnTo>
                  <a:pt x="864870" y="332905"/>
                </a:lnTo>
                <a:lnTo>
                  <a:pt x="900290" y="310184"/>
                </a:lnTo>
                <a:lnTo>
                  <a:pt x="936383" y="296481"/>
                </a:lnTo>
                <a:lnTo>
                  <a:pt x="968933" y="291884"/>
                </a:lnTo>
                <a:lnTo>
                  <a:pt x="977061" y="291922"/>
                </a:lnTo>
                <a:lnTo>
                  <a:pt x="987285" y="292100"/>
                </a:lnTo>
                <a:lnTo>
                  <a:pt x="997839" y="292620"/>
                </a:lnTo>
                <a:lnTo>
                  <a:pt x="1006932" y="293611"/>
                </a:lnTo>
                <a:lnTo>
                  <a:pt x="1006932" y="291884"/>
                </a:lnTo>
                <a:lnTo>
                  <a:pt x="1006932" y="279806"/>
                </a:lnTo>
                <a:lnTo>
                  <a:pt x="1006932" y="172707"/>
                </a:lnTo>
                <a:close/>
              </a:path>
              <a:path w="3194050" h="7520940">
                <a:moveTo>
                  <a:pt x="1245184" y="7307186"/>
                </a:moveTo>
                <a:lnTo>
                  <a:pt x="1205395" y="7307186"/>
                </a:lnTo>
                <a:lnTo>
                  <a:pt x="1205395" y="7308228"/>
                </a:lnTo>
                <a:lnTo>
                  <a:pt x="1207490" y="7310323"/>
                </a:lnTo>
                <a:lnTo>
                  <a:pt x="1209586" y="7311364"/>
                </a:lnTo>
                <a:lnTo>
                  <a:pt x="1212735" y="7314514"/>
                </a:lnTo>
                <a:lnTo>
                  <a:pt x="1213777" y="7316610"/>
                </a:lnTo>
                <a:lnTo>
                  <a:pt x="1214818" y="7317651"/>
                </a:lnTo>
                <a:lnTo>
                  <a:pt x="1214818" y="7423404"/>
                </a:lnTo>
                <a:lnTo>
                  <a:pt x="1245184" y="7423404"/>
                </a:lnTo>
                <a:lnTo>
                  <a:pt x="1245184" y="7307186"/>
                </a:lnTo>
                <a:close/>
              </a:path>
              <a:path w="3194050" h="7520940">
                <a:moveTo>
                  <a:pt x="1365605" y="7417130"/>
                </a:moveTo>
                <a:lnTo>
                  <a:pt x="1361211" y="7404557"/>
                </a:lnTo>
                <a:lnTo>
                  <a:pt x="1358277" y="7396188"/>
                </a:lnTo>
                <a:lnTo>
                  <a:pt x="1352029" y="7399261"/>
                </a:lnTo>
                <a:lnTo>
                  <a:pt x="1344396" y="7401941"/>
                </a:lnTo>
                <a:lnTo>
                  <a:pt x="1335595" y="7403846"/>
                </a:lnTo>
                <a:lnTo>
                  <a:pt x="1325816" y="7404557"/>
                </a:lnTo>
                <a:lnTo>
                  <a:pt x="1311249" y="7402614"/>
                </a:lnTo>
                <a:lnTo>
                  <a:pt x="1299641" y="7396835"/>
                </a:lnTo>
                <a:lnTo>
                  <a:pt x="1291945" y="7387336"/>
                </a:lnTo>
                <a:lnTo>
                  <a:pt x="1289164" y="7374191"/>
                </a:lnTo>
                <a:lnTo>
                  <a:pt x="1291209" y="7363434"/>
                </a:lnTo>
                <a:lnTo>
                  <a:pt x="1297673" y="7354036"/>
                </a:lnTo>
                <a:lnTo>
                  <a:pt x="1309039" y="7347394"/>
                </a:lnTo>
                <a:lnTo>
                  <a:pt x="1325816" y="7344880"/>
                </a:lnTo>
                <a:lnTo>
                  <a:pt x="1335582" y="7345591"/>
                </a:lnTo>
                <a:lnTo>
                  <a:pt x="1344269" y="7347496"/>
                </a:lnTo>
                <a:lnTo>
                  <a:pt x="1351584" y="7350176"/>
                </a:lnTo>
                <a:lnTo>
                  <a:pt x="1357223" y="7353249"/>
                </a:lnTo>
                <a:lnTo>
                  <a:pt x="1359890" y="7344880"/>
                </a:lnTo>
                <a:lnTo>
                  <a:pt x="1323721" y="7321842"/>
                </a:lnTo>
                <a:lnTo>
                  <a:pt x="1295463" y="7326058"/>
                </a:lnTo>
                <a:lnTo>
                  <a:pt x="1275156" y="7337552"/>
                </a:lnTo>
                <a:lnTo>
                  <a:pt x="1262913" y="7354532"/>
                </a:lnTo>
                <a:lnTo>
                  <a:pt x="1258798" y="7375245"/>
                </a:lnTo>
                <a:lnTo>
                  <a:pt x="1264081" y="7398715"/>
                </a:lnTo>
                <a:lnTo>
                  <a:pt x="1278305" y="7414641"/>
                </a:lnTo>
                <a:lnTo>
                  <a:pt x="1298994" y="7423683"/>
                </a:lnTo>
                <a:lnTo>
                  <a:pt x="1323721" y="7426553"/>
                </a:lnTo>
                <a:lnTo>
                  <a:pt x="1336446" y="7425664"/>
                </a:lnTo>
                <a:lnTo>
                  <a:pt x="1347800" y="7423404"/>
                </a:lnTo>
                <a:lnTo>
                  <a:pt x="1357591" y="7420369"/>
                </a:lnTo>
                <a:lnTo>
                  <a:pt x="1365605" y="7417130"/>
                </a:lnTo>
                <a:close/>
              </a:path>
              <a:path w="3194050" h="7520940">
                <a:moveTo>
                  <a:pt x="1475549" y="7327074"/>
                </a:moveTo>
                <a:lnTo>
                  <a:pt x="1373987" y="7327074"/>
                </a:lnTo>
                <a:lnTo>
                  <a:pt x="1373987" y="7328128"/>
                </a:lnTo>
                <a:lnTo>
                  <a:pt x="1375029" y="7329170"/>
                </a:lnTo>
                <a:lnTo>
                  <a:pt x="1379220" y="7331265"/>
                </a:lnTo>
                <a:lnTo>
                  <a:pt x="1381315" y="7334402"/>
                </a:lnTo>
                <a:lnTo>
                  <a:pt x="1382356" y="7336498"/>
                </a:lnTo>
                <a:lnTo>
                  <a:pt x="1383411" y="7337552"/>
                </a:lnTo>
                <a:lnTo>
                  <a:pt x="1383411" y="7423404"/>
                </a:lnTo>
                <a:lnTo>
                  <a:pt x="1475549" y="7423404"/>
                </a:lnTo>
                <a:lnTo>
                  <a:pt x="1475549" y="7402462"/>
                </a:lnTo>
                <a:lnTo>
                  <a:pt x="1413776" y="7402462"/>
                </a:lnTo>
                <a:lnTo>
                  <a:pt x="1413776" y="7383615"/>
                </a:lnTo>
                <a:lnTo>
                  <a:pt x="1459839" y="7383615"/>
                </a:lnTo>
                <a:lnTo>
                  <a:pt x="1459839" y="7363727"/>
                </a:lnTo>
                <a:lnTo>
                  <a:pt x="1413776" y="7363727"/>
                </a:lnTo>
                <a:lnTo>
                  <a:pt x="1413776" y="7346975"/>
                </a:lnTo>
                <a:lnTo>
                  <a:pt x="1475549" y="7346975"/>
                </a:lnTo>
                <a:lnTo>
                  <a:pt x="1475549" y="7327074"/>
                </a:lnTo>
                <a:close/>
              </a:path>
              <a:path w="3194050" h="7520940">
                <a:moveTo>
                  <a:pt x="1556169" y="521601"/>
                </a:moveTo>
                <a:lnTo>
                  <a:pt x="1548231" y="463334"/>
                </a:lnTo>
                <a:lnTo>
                  <a:pt x="1527251" y="419887"/>
                </a:lnTo>
                <a:lnTo>
                  <a:pt x="1505521" y="397243"/>
                </a:lnTo>
                <a:lnTo>
                  <a:pt x="1497444" y="388823"/>
                </a:lnTo>
                <a:lnTo>
                  <a:pt x="1463027" y="367690"/>
                </a:lnTo>
                <a:lnTo>
                  <a:pt x="1428229" y="354037"/>
                </a:lnTo>
                <a:lnTo>
                  <a:pt x="1416265" y="350723"/>
                </a:lnTo>
                <a:lnTo>
                  <a:pt x="1416265" y="506056"/>
                </a:lnTo>
                <a:lnTo>
                  <a:pt x="1408899" y="547039"/>
                </a:lnTo>
                <a:lnTo>
                  <a:pt x="1388021" y="577316"/>
                </a:lnTo>
                <a:lnTo>
                  <a:pt x="1355458" y="597827"/>
                </a:lnTo>
                <a:lnTo>
                  <a:pt x="1313027" y="609460"/>
                </a:lnTo>
                <a:lnTo>
                  <a:pt x="1262557" y="613130"/>
                </a:lnTo>
                <a:lnTo>
                  <a:pt x="1177912" y="613130"/>
                </a:lnTo>
                <a:lnTo>
                  <a:pt x="1177912" y="397243"/>
                </a:lnTo>
                <a:lnTo>
                  <a:pt x="1271181" y="397243"/>
                </a:lnTo>
                <a:lnTo>
                  <a:pt x="1331366" y="403758"/>
                </a:lnTo>
                <a:lnTo>
                  <a:pt x="1372984" y="421119"/>
                </a:lnTo>
                <a:lnTo>
                  <a:pt x="1412455" y="475500"/>
                </a:lnTo>
                <a:lnTo>
                  <a:pt x="1416265" y="506056"/>
                </a:lnTo>
                <a:lnTo>
                  <a:pt x="1416265" y="350723"/>
                </a:lnTo>
                <a:lnTo>
                  <a:pt x="1397254" y="345427"/>
                </a:lnTo>
                <a:lnTo>
                  <a:pt x="1430566" y="332803"/>
                </a:lnTo>
                <a:lnTo>
                  <a:pt x="1468005" y="313207"/>
                </a:lnTo>
                <a:lnTo>
                  <a:pt x="1490687" y="293611"/>
                </a:lnTo>
                <a:lnTo>
                  <a:pt x="1502968" y="283006"/>
                </a:lnTo>
                <a:lnTo>
                  <a:pt x="1528800" y="238544"/>
                </a:lnTo>
                <a:lnTo>
                  <a:pt x="1538884" y="176174"/>
                </a:lnTo>
                <a:lnTo>
                  <a:pt x="1531759" y="124244"/>
                </a:lnTo>
                <a:lnTo>
                  <a:pt x="1523492" y="107073"/>
                </a:lnTo>
                <a:lnTo>
                  <a:pt x="1512290" y="83807"/>
                </a:lnTo>
                <a:lnTo>
                  <a:pt x="1483360" y="53416"/>
                </a:lnTo>
                <a:lnTo>
                  <a:pt x="1447876" y="31648"/>
                </a:lnTo>
                <a:lnTo>
                  <a:pt x="1408696" y="17043"/>
                </a:lnTo>
                <a:lnTo>
                  <a:pt x="1405902" y="16433"/>
                </a:lnTo>
                <a:lnTo>
                  <a:pt x="1405902" y="196900"/>
                </a:lnTo>
                <a:lnTo>
                  <a:pt x="1402359" y="222211"/>
                </a:lnTo>
                <a:lnTo>
                  <a:pt x="1385392" y="254330"/>
                </a:lnTo>
                <a:lnTo>
                  <a:pt x="1345425" y="281901"/>
                </a:lnTo>
                <a:lnTo>
                  <a:pt x="1272908" y="293611"/>
                </a:lnTo>
                <a:lnTo>
                  <a:pt x="1177912" y="293611"/>
                </a:lnTo>
                <a:lnTo>
                  <a:pt x="1177912" y="107073"/>
                </a:lnTo>
                <a:lnTo>
                  <a:pt x="1284998" y="107073"/>
                </a:lnTo>
                <a:lnTo>
                  <a:pt x="1315554" y="108483"/>
                </a:lnTo>
                <a:lnTo>
                  <a:pt x="1355813" y="118300"/>
                </a:lnTo>
                <a:lnTo>
                  <a:pt x="1390891" y="144970"/>
                </a:lnTo>
                <a:lnTo>
                  <a:pt x="1405902" y="196900"/>
                </a:lnTo>
                <a:lnTo>
                  <a:pt x="1405902" y="16433"/>
                </a:lnTo>
                <a:lnTo>
                  <a:pt x="1368729" y="8191"/>
                </a:lnTo>
                <a:lnTo>
                  <a:pt x="1330858" y="3644"/>
                </a:lnTo>
                <a:lnTo>
                  <a:pt x="1297952" y="1968"/>
                </a:lnTo>
                <a:lnTo>
                  <a:pt x="1272908" y="1727"/>
                </a:lnTo>
                <a:lnTo>
                  <a:pt x="1043203" y="1727"/>
                </a:lnTo>
                <a:lnTo>
                  <a:pt x="1043203" y="718489"/>
                </a:lnTo>
                <a:lnTo>
                  <a:pt x="1290180" y="718489"/>
                </a:lnTo>
                <a:lnTo>
                  <a:pt x="1354670" y="714502"/>
                </a:lnTo>
                <a:lnTo>
                  <a:pt x="1409712" y="703033"/>
                </a:lnTo>
                <a:lnTo>
                  <a:pt x="1455559" y="684885"/>
                </a:lnTo>
                <a:lnTo>
                  <a:pt x="1492478" y="660844"/>
                </a:lnTo>
                <a:lnTo>
                  <a:pt x="1520736" y="631710"/>
                </a:lnTo>
                <a:lnTo>
                  <a:pt x="1531759" y="613130"/>
                </a:lnTo>
                <a:lnTo>
                  <a:pt x="1540598" y="598271"/>
                </a:lnTo>
                <a:lnTo>
                  <a:pt x="1552321" y="561301"/>
                </a:lnTo>
                <a:lnTo>
                  <a:pt x="1556169" y="521601"/>
                </a:lnTo>
                <a:close/>
              </a:path>
              <a:path w="3194050" h="7520940">
                <a:moveTo>
                  <a:pt x="1573974" y="7401420"/>
                </a:moveTo>
                <a:lnTo>
                  <a:pt x="1527898" y="7401420"/>
                </a:lnTo>
                <a:lnTo>
                  <a:pt x="1527898" y="7327074"/>
                </a:lnTo>
                <a:lnTo>
                  <a:pt x="1488109" y="7327074"/>
                </a:lnTo>
                <a:lnTo>
                  <a:pt x="1488109" y="7328128"/>
                </a:lnTo>
                <a:lnTo>
                  <a:pt x="1489163" y="7329170"/>
                </a:lnTo>
                <a:lnTo>
                  <a:pt x="1493354" y="7331265"/>
                </a:lnTo>
                <a:lnTo>
                  <a:pt x="1495437" y="7334402"/>
                </a:lnTo>
                <a:lnTo>
                  <a:pt x="1496491" y="7336498"/>
                </a:lnTo>
                <a:lnTo>
                  <a:pt x="1497533" y="7337552"/>
                </a:lnTo>
                <a:lnTo>
                  <a:pt x="1497533" y="7424458"/>
                </a:lnTo>
                <a:lnTo>
                  <a:pt x="1573974" y="7424458"/>
                </a:lnTo>
                <a:lnTo>
                  <a:pt x="1573974" y="7401420"/>
                </a:lnTo>
                <a:close/>
              </a:path>
              <a:path w="3194050" h="7520940">
                <a:moveTo>
                  <a:pt x="1707997" y="7423404"/>
                </a:moveTo>
                <a:lnTo>
                  <a:pt x="1699285" y="7404557"/>
                </a:lnTo>
                <a:lnTo>
                  <a:pt x="1690573" y="7385710"/>
                </a:lnTo>
                <a:lnTo>
                  <a:pt x="1673631" y="7349071"/>
                </a:lnTo>
                <a:lnTo>
                  <a:pt x="1662976" y="7326033"/>
                </a:lnTo>
                <a:lnTo>
                  <a:pt x="1658785" y="7326033"/>
                </a:lnTo>
                <a:lnTo>
                  <a:pt x="1658785" y="7385710"/>
                </a:lnTo>
                <a:lnTo>
                  <a:pt x="1626323" y="7385710"/>
                </a:lnTo>
                <a:lnTo>
                  <a:pt x="1643087" y="7349071"/>
                </a:lnTo>
                <a:lnTo>
                  <a:pt x="1658785" y="7385710"/>
                </a:lnTo>
                <a:lnTo>
                  <a:pt x="1658785" y="7326033"/>
                </a:lnTo>
                <a:lnTo>
                  <a:pt x="1613763" y="7326033"/>
                </a:lnTo>
                <a:lnTo>
                  <a:pt x="1613763" y="7328128"/>
                </a:lnTo>
                <a:lnTo>
                  <a:pt x="1614817" y="7329170"/>
                </a:lnTo>
                <a:lnTo>
                  <a:pt x="1618996" y="7332307"/>
                </a:lnTo>
                <a:lnTo>
                  <a:pt x="1621091" y="7334402"/>
                </a:lnTo>
                <a:lnTo>
                  <a:pt x="1621091" y="7338593"/>
                </a:lnTo>
                <a:lnTo>
                  <a:pt x="1620050" y="7339647"/>
                </a:lnTo>
                <a:lnTo>
                  <a:pt x="1620050" y="7340689"/>
                </a:lnTo>
                <a:lnTo>
                  <a:pt x="1582356" y="7423404"/>
                </a:lnTo>
                <a:lnTo>
                  <a:pt x="1609572" y="7423404"/>
                </a:lnTo>
                <a:lnTo>
                  <a:pt x="1617954" y="7404557"/>
                </a:lnTo>
                <a:lnTo>
                  <a:pt x="1667167" y="7404557"/>
                </a:lnTo>
                <a:lnTo>
                  <a:pt x="1675549" y="7423404"/>
                </a:lnTo>
                <a:lnTo>
                  <a:pt x="1707997" y="7423404"/>
                </a:lnTo>
                <a:close/>
              </a:path>
              <a:path w="3194050" h="7520940">
                <a:moveTo>
                  <a:pt x="1827364" y="7326033"/>
                </a:moveTo>
                <a:lnTo>
                  <a:pt x="1790725" y="7326033"/>
                </a:lnTo>
                <a:lnTo>
                  <a:pt x="1790725" y="7328128"/>
                </a:lnTo>
                <a:lnTo>
                  <a:pt x="1791766" y="7328128"/>
                </a:lnTo>
                <a:lnTo>
                  <a:pt x="1793862" y="7329170"/>
                </a:lnTo>
                <a:lnTo>
                  <a:pt x="1801190" y="7336498"/>
                </a:lnTo>
                <a:lnTo>
                  <a:pt x="1801190" y="7379436"/>
                </a:lnTo>
                <a:lnTo>
                  <a:pt x="1782305" y="7358494"/>
                </a:lnTo>
                <a:lnTo>
                  <a:pt x="1753031" y="7326033"/>
                </a:lnTo>
                <a:lnTo>
                  <a:pt x="1710093" y="7326033"/>
                </a:lnTo>
                <a:lnTo>
                  <a:pt x="1710093" y="7327074"/>
                </a:lnTo>
                <a:lnTo>
                  <a:pt x="1711147" y="7328128"/>
                </a:lnTo>
                <a:lnTo>
                  <a:pt x="1713242" y="7329170"/>
                </a:lnTo>
                <a:lnTo>
                  <a:pt x="1720570" y="7336498"/>
                </a:lnTo>
                <a:lnTo>
                  <a:pt x="1720570" y="7423404"/>
                </a:lnTo>
                <a:lnTo>
                  <a:pt x="1746745" y="7423404"/>
                </a:lnTo>
                <a:lnTo>
                  <a:pt x="1746745" y="7358494"/>
                </a:lnTo>
                <a:lnTo>
                  <a:pt x="1804339" y="7423404"/>
                </a:lnTo>
                <a:lnTo>
                  <a:pt x="1827364" y="7423404"/>
                </a:lnTo>
                <a:lnTo>
                  <a:pt x="1827364" y="7379436"/>
                </a:lnTo>
                <a:lnTo>
                  <a:pt x="1827364" y="7326033"/>
                </a:lnTo>
                <a:close/>
              </a:path>
              <a:path w="3194050" h="7520940">
                <a:moveTo>
                  <a:pt x="1961400" y="7374191"/>
                </a:moveTo>
                <a:lnTo>
                  <a:pt x="1957895" y="7354303"/>
                </a:lnTo>
                <a:lnTo>
                  <a:pt x="1952891" y="7346975"/>
                </a:lnTo>
                <a:lnTo>
                  <a:pt x="1947519" y="7339114"/>
                </a:lnTo>
                <a:lnTo>
                  <a:pt x="1932076" y="7330351"/>
                </a:lnTo>
                <a:lnTo>
                  <a:pt x="1932076" y="7374191"/>
                </a:lnTo>
                <a:lnTo>
                  <a:pt x="1930603" y="7385964"/>
                </a:lnTo>
                <a:lnTo>
                  <a:pt x="1925802" y="7394486"/>
                </a:lnTo>
                <a:lnTo>
                  <a:pt x="1917065" y="7399668"/>
                </a:lnTo>
                <a:lnTo>
                  <a:pt x="1903806" y="7401420"/>
                </a:lnTo>
                <a:lnTo>
                  <a:pt x="1886013" y="7401420"/>
                </a:lnTo>
                <a:lnTo>
                  <a:pt x="1886013" y="7346975"/>
                </a:lnTo>
                <a:lnTo>
                  <a:pt x="1903806" y="7346975"/>
                </a:lnTo>
                <a:lnTo>
                  <a:pt x="1916176" y="7348575"/>
                </a:lnTo>
                <a:lnTo>
                  <a:pt x="1925015" y="7353516"/>
                </a:lnTo>
                <a:lnTo>
                  <a:pt x="1930311" y="7361987"/>
                </a:lnTo>
                <a:lnTo>
                  <a:pt x="1932076" y="7374191"/>
                </a:lnTo>
                <a:lnTo>
                  <a:pt x="1932076" y="7330351"/>
                </a:lnTo>
                <a:lnTo>
                  <a:pt x="1930476" y="7329437"/>
                </a:lnTo>
                <a:lnTo>
                  <a:pt x="1906943" y="7326033"/>
                </a:lnTo>
                <a:lnTo>
                  <a:pt x="1846224" y="7326033"/>
                </a:lnTo>
                <a:lnTo>
                  <a:pt x="1846224" y="7327074"/>
                </a:lnTo>
                <a:lnTo>
                  <a:pt x="1847265" y="7329170"/>
                </a:lnTo>
                <a:lnTo>
                  <a:pt x="1851456" y="7331265"/>
                </a:lnTo>
                <a:lnTo>
                  <a:pt x="1853552" y="7334402"/>
                </a:lnTo>
                <a:lnTo>
                  <a:pt x="1856689" y="7337552"/>
                </a:lnTo>
                <a:lnTo>
                  <a:pt x="1856689" y="7423404"/>
                </a:lnTo>
                <a:lnTo>
                  <a:pt x="1907997" y="7423404"/>
                </a:lnTo>
                <a:lnTo>
                  <a:pt x="1931797" y="7419695"/>
                </a:lnTo>
                <a:lnTo>
                  <a:pt x="1948434" y="7409408"/>
                </a:lnTo>
                <a:lnTo>
                  <a:pt x="1953437" y="7401420"/>
                </a:lnTo>
                <a:lnTo>
                  <a:pt x="1958213" y="7393813"/>
                </a:lnTo>
                <a:lnTo>
                  <a:pt x="1961400" y="7374191"/>
                </a:lnTo>
                <a:close/>
              </a:path>
              <a:path w="3194050" h="7520940">
                <a:moveTo>
                  <a:pt x="2020760" y="352336"/>
                </a:moveTo>
                <a:lnTo>
                  <a:pt x="2018449" y="309918"/>
                </a:lnTo>
                <a:lnTo>
                  <a:pt x="2010346" y="270789"/>
                </a:lnTo>
                <a:lnTo>
                  <a:pt x="2006600" y="262534"/>
                </a:lnTo>
                <a:lnTo>
                  <a:pt x="1994649" y="236143"/>
                </a:lnTo>
                <a:lnTo>
                  <a:pt x="1969592" y="207137"/>
                </a:lnTo>
                <a:lnTo>
                  <a:pt x="1933397" y="184962"/>
                </a:lnTo>
                <a:lnTo>
                  <a:pt x="1884260" y="170789"/>
                </a:lnTo>
                <a:lnTo>
                  <a:pt x="1820405" y="165811"/>
                </a:lnTo>
                <a:lnTo>
                  <a:pt x="1744713" y="172046"/>
                </a:lnTo>
                <a:lnTo>
                  <a:pt x="1685048" y="187185"/>
                </a:lnTo>
                <a:lnTo>
                  <a:pt x="1639951" y="205879"/>
                </a:lnTo>
                <a:lnTo>
                  <a:pt x="1607972" y="222808"/>
                </a:lnTo>
                <a:lnTo>
                  <a:pt x="1607972" y="335076"/>
                </a:lnTo>
                <a:lnTo>
                  <a:pt x="1639417" y="314985"/>
                </a:lnTo>
                <a:lnTo>
                  <a:pt x="1684616" y="291020"/>
                </a:lnTo>
                <a:lnTo>
                  <a:pt x="1739861" y="270954"/>
                </a:lnTo>
                <a:lnTo>
                  <a:pt x="1801418" y="262534"/>
                </a:lnTo>
                <a:lnTo>
                  <a:pt x="1836851" y="265391"/>
                </a:lnTo>
                <a:lnTo>
                  <a:pt x="1865972" y="275043"/>
                </a:lnTo>
                <a:lnTo>
                  <a:pt x="1885696" y="293128"/>
                </a:lnTo>
                <a:lnTo>
                  <a:pt x="1892947" y="321246"/>
                </a:lnTo>
                <a:lnTo>
                  <a:pt x="1892947" y="343712"/>
                </a:lnTo>
                <a:lnTo>
                  <a:pt x="1892947" y="442150"/>
                </a:lnTo>
                <a:lnTo>
                  <a:pt x="1892947" y="575144"/>
                </a:lnTo>
                <a:lnTo>
                  <a:pt x="1855660" y="607174"/>
                </a:lnTo>
                <a:lnTo>
                  <a:pt x="1822577" y="625449"/>
                </a:lnTo>
                <a:lnTo>
                  <a:pt x="1795310" y="633679"/>
                </a:lnTo>
                <a:lnTo>
                  <a:pt x="1775510" y="635596"/>
                </a:lnTo>
                <a:lnTo>
                  <a:pt x="1755241" y="632866"/>
                </a:lnTo>
                <a:lnTo>
                  <a:pt x="1732546" y="622858"/>
                </a:lnTo>
                <a:lnTo>
                  <a:pt x="1714055" y="602805"/>
                </a:lnTo>
                <a:lnTo>
                  <a:pt x="1706422" y="569950"/>
                </a:lnTo>
                <a:lnTo>
                  <a:pt x="1710232" y="543648"/>
                </a:lnTo>
                <a:lnTo>
                  <a:pt x="1722615" y="521385"/>
                </a:lnTo>
                <a:lnTo>
                  <a:pt x="1745043" y="502678"/>
                </a:lnTo>
                <a:lnTo>
                  <a:pt x="1778965" y="487057"/>
                </a:lnTo>
                <a:lnTo>
                  <a:pt x="1860130" y="457695"/>
                </a:lnTo>
                <a:lnTo>
                  <a:pt x="1873758" y="452348"/>
                </a:lnTo>
                <a:lnTo>
                  <a:pt x="1882368" y="448627"/>
                </a:lnTo>
                <a:lnTo>
                  <a:pt x="1888070" y="445554"/>
                </a:lnTo>
                <a:lnTo>
                  <a:pt x="1892947" y="442150"/>
                </a:lnTo>
                <a:lnTo>
                  <a:pt x="1892947" y="343712"/>
                </a:lnTo>
                <a:lnTo>
                  <a:pt x="1892325" y="353072"/>
                </a:lnTo>
                <a:lnTo>
                  <a:pt x="1889277" y="359029"/>
                </a:lnTo>
                <a:lnTo>
                  <a:pt x="1882025" y="363385"/>
                </a:lnTo>
                <a:lnTo>
                  <a:pt x="1715046" y="419696"/>
                </a:lnTo>
                <a:lnTo>
                  <a:pt x="1655584" y="447192"/>
                </a:lnTo>
                <a:lnTo>
                  <a:pt x="1615681" y="478840"/>
                </a:lnTo>
                <a:lnTo>
                  <a:pt x="1591703" y="512965"/>
                </a:lnTo>
                <a:lnTo>
                  <a:pt x="1579981" y="547916"/>
                </a:lnTo>
                <a:lnTo>
                  <a:pt x="1576882" y="582053"/>
                </a:lnTo>
                <a:lnTo>
                  <a:pt x="1584845" y="630656"/>
                </a:lnTo>
                <a:lnTo>
                  <a:pt x="1607400" y="671639"/>
                </a:lnTo>
                <a:lnTo>
                  <a:pt x="1642541" y="703160"/>
                </a:lnTo>
                <a:lnTo>
                  <a:pt x="1688312" y="723417"/>
                </a:lnTo>
                <a:lnTo>
                  <a:pt x="1742694" y="730580"/>
                </a:lnTo>
                <a:lnTo>
                  <a:pt x="1797202" y="723671"/>
                </a:lnTo>
                <a:lnTo>
                  <a:pt x="1842008" y="706399"/>
                </a:lnTo>
                <a:lnTo>
                  <a:pt x="1877733" y="683958"/>
                </a:lnTo>
                <a:lnTo>
                  <a:pt x="1905050" y="661504"/>
                </a:lnTo>
                <a:lnTo>
                  <a:pt x="1918855" y="718489"/>
                </a:lnTo>
                <a:lnTo>
                  <a:pt x="2020760" y="716762"/>
                </a:lnTo>
                <a:lnTo>
                  <a:pt x="2020760" y="661504"/>
                </a:lnTo>
                <a:lnTo>
                  <a:pt x="2020760" y="635596"/>
                </a:lnTo>
                <a:lnTo>
                  <a:pt x="2020760" y="442150"/>
                </a:lnTo>
                <a:lnTo>
                  <a:pt x="2020760" y="352336"/>
                </a:lnTo>
                <a:close/>
              </a:path>
              <a:path w="3194050" h="7520940">
                <a:moveTo>
                  <a:pt x="2091232" y="7423404"/>
                </a:moveTo>
                <a:lnTo>
                  <a:pt x="2082520" y="7404557"/>
                </a:lnTo>
                <a:lnTo>
                  <a:pt x="2073808" y="7385710"/>
                </a:lnTo>
                <a:lnTo>
                  <a:pt x="2056866" y="7349071"/>
                </a:lnTo>
                <a:lnTo>
                  <a:pt x="2046211" y="7326033"/>
                </a:lnTo>
                <a:lnTo>
                  <a:pt x="2040978" y="7326033"/>
                </a:lnTo>
                <a:lnTo>
                  <a:pt x="2040978" y="7385710"/>
                </a:lnTo>
                <a:lnTo>
                  <a:pt x="2008517" y="7385710"/>
                </a:lnTo>
                <a:lnTo>
                  <a:pt x="2025269" y="7349071"/>
                </a:lnTo>
                <a:lnTo>
                  <a:pt x="2040978" y="7385710"/>
                </a:lnTo>
                <a:lnTo>
                  <a:pt x="2040978" y="7326033"/>
                </a:lnTo>
                <a:lnTo>
                  <a:pt x="1996998" y="7326033"/>
                </a:lnTo>
                <a:lnTo>
                  <a:pt x="1996998" y="7328128"/>
                </a:lnTo>
                <a:lnTo>
                  <a:pt x="1998040" y="7329170"/>
                </a:lnTo>
                <a:lnTo>
                  <a:pt x="2002231" y="7332307"/>
                </a:lnTo>
                <a:lnTo>
                  <a:pt x="2004326" y="7334402"/>
                </a:lnTo>
                <a:lnTo>
                  <a:pt x="2004326" y="7338593"/>
                </a:lnTo>
                <a:lnTo>
                  <a:pt x="2003285" y="7339647"/>
                </a:lnTo>
                <a:lnTo>
                  <a:pt x="2003285" y="7340689"/>
                </a:lnTo>
                <a:lnTo>
                  <a:pt x="1965591" y="7423404"/>
                </a:lnTo>
                <a:lnTo>
                  <a:pt x="1992807" y="7423404"/>
                </a:lnTo>
                <a:lnTo>
                  <a:pt x="2000135" y="7404557"/>
                </a:lnTo>
                <a:lnTo>
                  <a:pt x="2049348" y="7404557"/>
                </a:lnTo>
                <a:lnTo>
                  <a:pt x="2057730" y="7423404"/>
                </a:lnTo>
                <a:lnTo>
                  <a:pt x="2091232" y="7423404"/>
                </a:lnTo>
                <a:close/>
              </a:path>
              <a:path w="3194050" h="7520940">
                <a:moveTo>
                  <a:pt x="2134171" y="7327074"/>
                </a:moveTo>
                <a:lnTo>
                  <a:pt x="2094382" y="7327074"/>
                </a:lnTo>
                <a:lnTo>
                  <a:pt x="2094382" y="7328128"/>
                </a:lnTo>
                <a:lnTo>
                  <a:pt x="2095423" y="7329170"/>
                </a:lnTo>
                <a:lnTo>
                  <a:pt x="2099614" y="7331265"/>
                </a:lnTo>
                <a:lnTo>
                  <a:pt x="2101710" y="7334402"/>
                </a:lnTo>
                <a:lnTo>
                  <a:pt x="2102751" y="7336498"/>
                </a:lnTo>
                <a:lnTo>
                  <a:pt x="2103805" y="7337552"/>
                </a:lnTo>
                <a:lnTo>
                  <a:pt x="2103805" y="7424458"/>
                </a:lnTo>
                <a:lnTo>
                  <a:pt x="2134171" y="7424458"/>
                </a:lnTo>
                <a:lnTo>
                  <a:pt x="2134171" y="7327074"/>
                </a:lnTo>
                <a:close/>
              </a:path>
              <a:path w="3194050" h="7520940">
                <a:moveTo>
                  <a:pt x="2202116" y="1727"/>
                </a:moveTo>
                <a:lnTo>
                  <a:pt x="2074316" y="1727"/>
                </a:lnTo>
                <a:lnTo>
                  <a:pt x="2074316" y="718489"/>
                </a:lnTo>
                <a:lnTo>
                  <a:pt x="2202116" y="718489"/>
                </a:lnTo>
                <a:lnTo>
                  <a:pt x="2202116" y="1727"/>
                </a:lnTo>
                <a:close/>
              </a:path>
              <a:path w="3194050" h="7520940">
                <a:moveTo>
                  <a:pt x="2266099" y="7423404"/>
                </a:moveTo>
                <a:lnTo>
                  <a:pt x="2244382" y="7388860"/>
                </a:lnTo>
                <a:lnTo>
                  <a:pt x="2243061" y="7386764"/>
                </a:lnTo>
                <a:lnTo>
                  <a:pt x="2252078" y="7382180"/>
                </a:lnTo>
                <a:lnTo>
                  <a:pt x="2258644" y="7376033"/>
                </a:lnTo>
                <a:lnTo>
                  <a:pt x="2262136" y="7368959"/>
                </a:lnTo>
                <a:lnTo>
                  <a:pt x="2262644" y="7367918"/>
                </a:lnTo>
                <a:lnTo>
                  <a:pt x="2264003" y="7357440"/>
                </a:lnTo>
                <a:lnTo>
                  <a:pt x="2261336" y="7344880"/>
                </a:lnTo>
                <a:lnTo>
                  <a:pt x="2261209" y="7344308"/>
                </a:lnTo>
                <a:lnTo>
                  <a:pt x="2253399" y="7334796"/>
                </a:lnTo>
                <a:lnTo>
                  <a:pt x="2241473" y="7329017"/>
                </a:lnTo>
                <a:lnTo>
                  <a:pt x="2236787" y="7328421"/>
                </a:lnTo>
                <a:lnTo>
                  <a:pt x="2236787" y="7351154"/>
                </a:lnTo>
                <a:lnTo>
                  <a:pt x="2236787" y="7364768"/>
                </a:lnTo>
                <a:lnTo>
                  <a:pt x="2231542" y="7368959"/>
                </a:lnTo>
                <a:lnTo>
                  <a:pt x="2190712" y="7368959"/>
                </a:lnTo>
                <a:lnTo>
                  <a:pt x="2190712" y="7344880"/>
                </a:lnTo>
                <a:lnTo>
                  <a:pt x="2233638" y="7344880"/>
                </a:lnTo>
                <a:lnTo>
                  <a:pt x="2236787" y="7351154"/>
                </a:lnTo>
                <a:lnTo>
                  <a:pt x="2236787" y="7328421"/>
                </a:lnTo>
                <a:lnTo>
                  <a:pt x="2226310" y="7327074"/>
                </a:lnTo>
                <a:lnTo>
                  <a:pt x="2150922" y="7327074"/>
                </a:lnTo>
                <a:lnTo>
                  <a:pt x="2150922" y="7328128"/>
                </a:lnTo>
                <a:lnTo>
                  <a:pt x="2151964" y="7328128"/>
                </a:lnTo>
                <a:lnTo>
                  <a:pt x="2153018" y="7329170"/>
                </a:lnTo>
                <a:lnTo>
                  <a:pt x="2157209" y="7331265"/>
                </a:lnTo>
                <a:lnTo>
                  <a:pt x="2159292" y="7334402"/>
                </a:lnTo>
                <a:lnTo>
                  <a:pt x="2160346" y="7336498"/>
                </a:lnTo>
                <a:lnTo>
                  <a:pt x="2161387" y="7337552"/>
                </a:lnTo>
                <a:lnTo>
                  <a:pt x="2161387" y="7423404"/>
                </a:lnTo>
                <a:lnTo>
                  <a:pt x="2190712" y="7423404"/>
                </a:lnTo>
                <a:lnTo>
                  <a:pt x="2190712" y="7388860"/>
                </a:lnTo>
                <a:lnTo>
                  <a:pt x="2214791" y="7388860"/>
                </a:lnTo>
                <a:lnTo>
                  <a:pt x="2235733" y="7423404"/>
                </a:lnTo>
                <a:lnTo>
                  <a:pt x="2266099" y="7423404"/>
                </a:lnTo>
                <a:close/>
              </a:path>
              <a:path w="3194050" h="7520940">
                <a:moveTo>
                  <a:pt x="2512949" y="7424483"/>
                </a:moveTo>
                <a:lnTo>
                  <a:pt x="2509799" y="7424648"/>
                </a:lnTo>
                <a:lnTo>
                  <a:pt x="2508161" y="7424864"/>
                </a:lnTo>
                <a:lnTo>
                  <a:pt x="2509824" y="7424687"/>
                </a:lnTo>
                <a:lnTo>
                  <a:pt x="2512949" y="7424483"/>
                </a:lnTo>
                <a:close/>
              </a:path>
              <a:path w="3194050" h="7520940">
                <a:moveTo>
                  <a:pt x="2540635" y="621766"/>
                </a:moveTo>
                <a:lnTo>
                  <a:pt x="2532507" y="623036"/>
                </a:lnTo>
                <a:lnTo>
                  <a:pt x="2523579" y="624141"/>
                </a:lnTo>
                <a:lnTo>
                  <a:pt x="2513673" y="624928"/>
                </a:lnTo>
                <a:lnTo>
                  <a:pt x="2502636" y="625221"/>
                </a:lnTo>
                <a:lnTo>
                  <a:pt x="2467876" y="618934"/>
                </a:lnTo>
                <a:lnTo>
                  <a:pt x="2448661" y="602119"/>
                </a:lnTo>
                <a:lnTo>
                  <a:pt x="2440457" y="577862"/>
                </a:lnTo>
                <a:lnTo>
                  <a:pt x="2438730" y="549236"/>
                </a:lnTo>
                <a:lnTo>
                  <a:pt x="2438730" y="276352"/>
                </a:lnTo>
                <a:lnTo>
                  <a:pt x="2535453" y="276352"/>
                </a:lnTo>
                <a:lnTo>
                  <a:pt x="2535453" y="177901"/>
                </a:lnTo>
                <a:lnTo>
                  <a:pt x="2438730" y="177901"/>
                </a:lnTo>
                <a:lnTo>
                  <a:pt x="2438730" y="0"/>
                </a:lnTo>
                <a:lnTo>
                  <a:pt x="2310930" y="0"/>
                </a:lnTo>
                <a:lnTo>
                  <a:pt x="2310930" y="177901"/>
                </a:lnTo>
                <a:lnTo>
                  <a:pt x="2233193" y="177901"/>
                </a:lnTo>
                <a:lnTo>
                  <a:pt x="2233193" y="276352"/>
                </a:lnTo>
                <a:lnTo>
                  <a:pt x="2310930" y="276352"/>
                </a:lnTo>
                <a:lnTo>
                  <a:pt x="2310930" y="556133"/>
                </a:lnTo>
                <a:lnTo>
                  <a:pt x="2313508" y="601408"/>
                </a:lnTo>
                <a:lnTo>
                  <a:pt x="2322944" y="641350"/>
                </a:lnTo>
                <a:lnTo>
                  <a:pt x="2341791" y="674662"/>
                </a:lnTo>
                <a:lnTo>
                  <a:pt x="2372588" y="700062"/>
                </a:lnTo>
                <a:lnTo>
                  <a:pt x="2417876" y="716254"/>
                </a:lnTo>
                <a:lnTo>
                  <a:pt x="2480183" y="721944"/>
                </a:lnTo>
                <a:lnTo>
                  <a:pt x="2498128" y="721652"/>
                </a:lnTo>
                <a:lnTo>
                  <a:pt x="2513647" y="720864"/>
                </a:lnTo>
                <a:lnTo>
                  <a:pt x="2527554" y="719759"/>
                </a:lnTo>
                <a:lnTo>
                  <a:pt x="2540635" y="718502"/>
                </a:lnTo>
                <a:lnTo>
                  <a:pt x="2540635" y="621766"/>
                </a:lnTo>
                <a:close/>
              </a:path>
              <a:path w="3194050" h="7520940">
                <a:moveTo>
                  <a:pt x="2713355" y="179616"/>
                </a:moveTo>
                <a:lnTo>
                  <a:pt x="2585542" y="179616"/>
                </a:lnTo>
                <a:lnTo>
                  <a:pt x="2585542" y="718489"/>
                </a:lnTo>
                <a:lnTo>
                  <a:pt x="2713355" y="718489"/>
                </a:lnTo>
                <a:lnTo>
                  <a:pt x="2713355" y="179616"/>
                </a:lnTo>
                <a:close/>
              </a:path>
              <a:path w="3194050" h="7520940">
                <a:moveTo>
                  <a:pt x="2713355" y="0"/>
                </a:moveTo>
                <a:lnTo>
                  <a:pt x="2585542" y="0"/>
                </a:lnTo>
                <a:lnTo>
                  <a:pt x="2585542" y="129540"/>
                </a:lnTo>
                <a:lnTo>
                  <a:pt x="2713355" y="129540"/>
                </a:lnTo>
                <a:lnTo>
                  <a:pt x="2713355" y="0"/>
                </a:lnTo>
                <a:close/>
              </a:path>
              <a:path w="3194050" h="7520940">
                <a:moveTo>
                  <a:pt x="2732049" y="7167918"/>
                </a:moveTo>
                <a:lnTo>
                  <a:pt x="2721584" y="7168972"/>
                </a:lnTo>
                <a:lnTo>
                  <a:pt x="2658757" y="7173074"/>
                </a:lnTo>
                <a:lnTo>
                  <a:pt x="2658757" y="7315555"/>
                </a:lnTo>
                <a:lnTo>
                  <a:pt x="2639987" y="7352398"/>
                </a:lnTo>
                <a:lnTo>
                  <a:pt x="2630474" y="7362203"/>
                </a:lnTo>
                <a:lnTo>
                  <a:pt x="2630474" y="7374217"/>
                </a:lnTo>
                <a:lnTo>
                  <a:pt x="2609545" y="7409802"/>
                </a:lnTo>
                <a:lnTo>
                  <a:pt x="2570823" y="7426287"/>
                </a:lnTo>
                <a:lnTo>
                  <a:pt x="2551950" y="7425499"/>
                </a:lnTo>
                <a:lnTo>
                  <a:pt x="2541359" y="7424610"/>
                </a:lnTo>
                <a:lnTo>
                  <a:pt x="2531376" y="7424166"/>
                </a:lnTo>
                <a:lnTo>
                  <a:pt x="2522004" y="7424128"/>
                </a:lnTo>
                <a:lnTo>
                  <a:pt x="2513203" y="7424483"/>
                </a:lnTo>
                <a:lnTo>
                  <a:pt x="2511120" y="7428662"/>
                </a:lnTo>
                <a:lnTo>
                  <a:pt x="2507970" y="7435977"/>
                </a:lnTo>
                <a:lnTo>
                  <a:pt x="2503792" y="7444346"/>
                </a:lnTo>
                <a:lnTo>
                  <a:pt x="2501696" y="7450633"/>
                </a:lnTo>
                <a:lnTo>
                  <a:pt x="2496451" y="7452728"/>
                </a:lnTo>
                <a:lnTo>
                  <a:pt x="2476563" y="7452728"/>
                </a:lnTo>
                <a:lnTo>
                  <a:pt x="2471331" y="7451687"/>
                </a:lnTo>
                <a:lnTo>
                  <a:pt x="2467140" y="7449591"/>
                </a:lnTo>
                <a:lnTo>
                  <a:pt x="2464003" y="7447496"/>
                </a:lnTo>
                <a:lnTo>
                  <a:pt x="2460853" y="7444346"/>
                </a:lnTo>
                <a:lnTo>
                  <a:pt x="2461907" y="7441209"/>
                </a:lnTo>
                <a:lnTo>
                  <a:pt x="2462085" y="7440866"/>
                </a:lnTo>
                <a:lnTo>
                  <a:pt x="2462415" y="7440549"/>
                </a:lnTo>
                <a:lnTo>
                  <a:pt x="2462644" y="7440206"/>
                </a:lnTo>
                <a:lnTo>
                  <a:pt x="2462961" y="7439317"/>
                </a:lnTo>
                <a:lnTo>
                  <a:pt x="2463355" y="7438301"/>
                </a:lnTo>
                <a:lnTo>
                  <a:pt x="2464003" y="7437018"/>
                </a:lnTo>
                <a:lnTo>
                  <a:pt x="2467635" y="7428662"/>
                </a:lnTo>
                <a:lnTo>
                  <a:pt x="2471851" y="7419086"/>
                </a:lnTo>
                <a:lnTo>
                  <a:pt x="2476957" y="7408304"/>
                </a:lnTo>
                <a:lnTo>
                  <a:pt x="2482850" y="7397229"/>
                </a:lnTo>
                <a:lnTo>
                  <a:pt x="2483891" y="7394092"/>
                </a:lnTo>
                <a:lnTo>
                  <a:pt x="2487028" y="7390955"/>
                </a:lnTo>
                <a:lnTo>
                  <a:pt x="2490178" y="7388860"/>
                </a:lnTo>
                <a:lnTo>
                  <a:pt x="2500452" y="7382294"/>
                </a:lnTo>
                <a:lnTo>
                  <a:pt x="2502649" y="7381532"/>
                </a:lnTo>
                <a:lnTo>
                  <a:pt x="2515044" y="7377201"/>
                </a:lnTo>
                <a:lnTo>
                  <a:pt x="2533167" y="7374280"/>
                </a:lnTo>
                <a:lnTo>
                  <a:pt x="2554694" y="7374268"/>
                </a:lnTo>
                <a:lnTo>
                  <a:pt x="2567660" y="7375753"/>
                </a:lnTo>
                <a:lnTo>
                  <a:pt x="2587028" y="7378471"/>
                </a:lnTo>
                <a:lnTo>
                  <a:pt x="2595930" y="7379436"/>
                </a:lnTo>
                <a:lnTo>
                  <a:pt x="2601163" y="7379436"/>
                </a:lnTo>
                <a:lnTo>
                  <a:pt x="2607449" y="7380478"/>
                </a:lnTo>
                <a:lnTo>
                  <a:pt x="2612682" y="7379436"/>
                </a:lnTo>
                <a:lnTo>
                  <a:pt x="2626296" y="7377341"/>
                </a:lnTo>
                <a:lnTo>
                  <a:pt x="2630449" y="7374217"/>
                </a:lnTo>
                <a:lnTo>
                  <a:pt x="2630474" y="7362203"/>
                </a:lnTo>
                <a:lnTo>
                  <a:pt x="2626296" y="7364768"/>
                </a:lnTo>
                <a:lnTo>
                  <a:pt x="2615819" y="7370013"/>
                </a:lnTo>
                <a:lnTo>
                  <a:pt x="2595524" y="7370089"/>
                </a:lnTo>
                <a:lnTo>
                  <a:pt x="2587421" y="7369086"/>
                </a:lnTo>
                <a:lnTo>
                  <a:pt x="2579128" y="7367511"/>
                </a:lnTo>
                <a:lnTo>
                  <a:pt x="2569756" y="7365822"/>
                </a:lnTo>
                <a:lnTo>
                  <a:pt x="2555595" y="7363942"/>
                </a:lnTo>
                <a:lnTo>
                  <a:pt x="2541346" y="7363333"/>
                </a:lnTo>
                <a:lnTo>
                  <a:pt x="2526906" y="7364489"/>
                </a:lnTo>
                <a:lnTo>
                  <a:pt x="2490660" y="7379983"/>
                </a:lnTo>
                <a:lnTo>
                  <a:pt x="2489123" y="7381532"/>
                </a:lnTo>
                <a:lnTo>
                  <a:pt x="2498255" y="7360844"/>
                </a:lnTo>
                <a:lnTo>
                  <a:pt x="2526957" y="7323937"/>
                </a:lnTo>
                <a:lnTo>
                  <a:pt x="2562428" y="7317651"/>
                </a:lnTo>
                <a:lnTo>
                  <a:pt x="2578912" y="7319238"/>
                </a:lnTo>
                <a:lnTo>
                  <a:pt x="2604833" y="7323988"/>
                </a:lnTo>
                <a:lnTo>
                  <a:pt x="2618968" y="7324979"/>
                </a:lnTo>
                <a:lnTo>
                  <a:pt x="2638437" y="7323950"/>
                </a:lnTo>
                <a:lnTo>
                  <a:pt x="2650642" y="7320661"/>
                </a:lnTo>
                <a:lnTo>
                  <a:pt x="2656090" y="7317651"/>
                </a:lnTo>
                <a:lnTo>
                  <a:pt x="2656954" y="7317181"/>
                </a:lnTo>
                <a:lnTo>
                  <a:pt x="2658757" y="7315555"/>
                </a:lnTo>
                <a:lnTo>
                  <a:pt x="2658757" y="7173074"/>
                </a:lnTo>
                <a:lnTo>
                  <a:pt x="2625255" y="7175246"/>
                </a:lnTo>
                <a:lnTo>
                  <a:pt x="2622105" y="7174204"/>
                </a:lnTo>
                <a:lnTo>
                  <a:pt x="2616873" y="7179437"/>
                </a:lnTo>
                <a:lnTo>
                  <a:pt x="2489225" y="7323988"/>
                </a:lnTo>
                <a:lnTo>
                  <a:pt x="2353005" y="7477861"/>
                </a:lnTo>
                <a:lnTo>
                  <a:pt x="2331643" y="7500328"/>
                </a:lnTo>
                <a:lnTo>
                  <a:pt x="2315578" y="7512278"/>
                </a:lnTo>
                <a:lnTo>
                  <a:pt x="2296757" y="7517765"/>
                </a:lnTo>
                <a:lnTo>
                  <a:pt x="2267140" y="7520787"/>
                </a:lnTo>
                <a:lnTo>
                  <a:pt x="2622105" y="7520787"/>
                </a:lnTo>
                <a:lnTo>
                  <a:pt x="2643149" y="7452728"/>
                </a:lnTo>
                <a:lnTo>
                  <a:pt x="2651315" y="7426287"/>
                </a:lnTo>
                <a:lnTo>
                  <a:pt x="2667419" y="7374191"/>
                </a:lnTo>
                <a:lnTo>
                  <a:pt x="2668689" y="7370089"/>
                </a:lnTo>
                <a:lnTo>
                  <a:pt x="2685542" y="7315555"/>
                </a:lnTo>
                <a:lnTo>
                  <a:pt x="2728912" y="7175246"/>
                </a:lnTo>
                <a:lnTo>
                  <a:pt x="2732049" y="7167918"/>
                </a:lnTo>
                <a:close/>
              </a:path>
              <a:path w="3194050" h="7520940">
                <a:moveTo>
                  <a:pt x="3193504" y="571677"/>
                </a:moveTo>
                <a:lnTo>
                  <a:pt x="3165081" y="590791"/>
                </a:lnTo>
                <a:lnTo>
                  <a:pt x="3130664" y="609244"/>
                </a:lnTo>
                <a:lnTo>
                  <a:pt x="3088817" y="623176"/>
                </a:lnTo>
                <a:lnTo>
                  <a:pt x="3038056" y="628675"/>
                </a:lnTo>
                <a:lnTo>
                  <a:pt x="2977616" y="618007"/>
                </a:lnTo>
                <a:lnTo>
                  <a:pt x="2935706" y="590550"/>
                </a:lnTo>
                <a:lnTo>
                  <a:pt x="2908947" y="553123"/>
                </a:lnTo>
                <a:lnTo>
                  <a:pt x="2893999" y="512508"/>
                </a:lnTo>
                <a:lnTo>
                  <a:pt x="2886062" y="449059"/>
                </a:lnTo>
                <a:lnTo>
                  <a:pt x="2889897" y="405168"/>
                </a:lnTo>
                <a:lnTo>
                  <a:pt x="2901797" y="363347"/>
                </a:lnTo>
                <a:lnTo>
                  <a:pt x="2922333" y="326224"/>
                </a:lnTo>
                <a:lnTo>
                  <a:pt x="2952077" y="296430"/>
                </a:lnTo>
                <a:lnTo>
                  <a:pt x="2991612" y="276631"/>
                </a:lnTo>
                <a:lnTo>
                  <a:pt x="3041497" y="269443"/>
                </a:lnTo>
                <a:lnTo>
                  <a:pt x="3090329" y="274916"/>
                </a:lnTo>
                <a:lnTo>
                  <a:pt x="3128937" y="288645"/>
                </a:lnTo>
                <a:lnTo>
                  <a:pt x="3158820" y="306590"/>
                </a:lnTo>
                <a:lnTo>
                  <a:pt x="3181400" y="324700"/>
                </a:lnTo>
                <a:lnTo>
                  <a:pt x="3181400" y="205536"/>
                </a:lnTo>
                <a:lnTo>
                  <a:pt x="3159493" y="194233"/>
                </a:lnTo>
                <a:lnTo>
                  <a:pt x="3126562" y="181140"/>
                </a:lnTo>
                <a:lnTo>
                  <a:pt x="3081337" y="170319"/>
                </a:lnTo>
                <a:lnTo>
                  <a:pt x="3022511" y="165811"/>
                </a:lnTo>
                <a:lnTo>
                  <a:pt x="2970987" y="169684"/>
                </a:lnTo>
                <a:lnTo>
                  <a:pt x="2925203" y="180835"/>
                </a:lnTo>
                <a:lnTo>
                  <a:pt x="2885084" y="198539"/>
                </a:lnTo>
                <a:lnTo>
                  <a:pt x="2850540" y="222123"/>
                </a:lnTo>
                <a:lnTo>
                  <a:pt x="2821508" y="250863"/>
                </a:lnTo>
                <a:lnTo>
                  <a:pt x="2797924" y="284060"/>
                </a:lnTo>
                <a:lnTo>
                  <a:pt x="2779699" y="321017"/>
                </a:lnTo>
                <a:lnTo>
                  <a:pt x="2766784" y="361010"/>
                </a:lnTo>
                <a:lnTo>
                  <a:pt x="2759075" y="403352"/>
                </a:lnTo>
                <a:lnTo>
                  <a:pt x="2756522" y="447332"/>
                </a:lnTo>
                <a:lnTo>
                  <a:pt x="2758884" y="490054"/>
                </a:lnTo>
                <a:lnTo>
                  <a:pt x="2766072" y="531660"/>
                </a:lnTo>
                <a:lnTo>
                  <a:pt x="2778252" y="571360"/>
                </a:lnTo>
                <a:lnTo>
                  <a:pt x="2795600" y="608355"/>
                </a:lnTo>
                <a:lnTo>
                  <a:pt x="2818269" y="641858"/>
                </a:lnTo>
                <a:lnTo>
                  <a:pt x="2846438" y="671055"/>
                </a:lnTo>
                <a:lnTo>
                  <a:pt x="2880258" y="695147"/>
                </a:lnTo>
                <a:lnTo>
                  <a:pt x="2919907" y="713346"/>
                </a:lnTo>
                <a:lnTo>
                  <a:pt x="2965539" y="724852"/>
                </a:lnTo>
                <a:lnTo>
                  <a:pt x="3017329" y="728865"/>
                </a:lnTo>
                <a:lnTo>
                  <a:pt x="3079826" y="724052"/>
                </a:lnTo>
                <a:lnTo>
                  <a:pt x="3130016" y="712444"/>
                </a:lnTo>
                <a:lnTo>
                  <a:pt x="3167913" y="698258"/>
                </a:lnTo>
                <a:lnTo>
                  <a:pt x="3193504" y="685685"/>
                </a:lnTo>
                <a:lnTo>
                  <a:pt x="3193504" y="571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E070E73-52D8-A712-7A40-A4F3E8464F36}"/>
              </a:ext>
            </a:extLst>
          </p:cNvPr>
          <p:cNvSpPr/>
          <p:nvPr/>
        </p:nvSpPr>
        <p:spPr>
          <a:xfrm>
            <a:off x="15220824" y="0"/>
            <a:ext cx="3518025" cy="937400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E69C10-1630-3D04-1F88-400C6E6682BD}"/>
              </a:ext>
            </a:extLst>
          </p:cNvPr>
          <p:cNvSpPr/>
          <p:nvPr/>
        </p:nvSpPr>
        <p:spPr>
          <a:xfrm>
            <a:off x="1145925" y="701675"/>
            <a:ext cx="1785083" cy="4131183"/>
          </a:xfrm>
          <a:prstGeom prst="rect">
            <a:avLst/>
          </a:prstGeom>
          <a:solidFill>
            <a:srgbClr val="988980"/>
          </a:solidFill>
          <a:ln>
            <a:solidFill>
              <a:srgbClr val="988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bject 123"/>
          <p:cNvSpPr txBox="1"/>
          <p:nvPr/>
        </p:nvSpPr>
        <p:spPr>
          <a:xfrm>
            <a:off x="442025" y="1287397"/>
            <a:ext cx="290258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5" dirty="0">
                <a:solidFill>
                  <a:srgbClr val="FFFFFF"/>
                </a:solidFill>
                <a:cs typeface="Proxima Nova"/>
              </a:rPr>
              <a:t>Latvia</a:t>
            </a:r>
            <a:r>
              <a:rPr sz="6100" b="1" spc="-204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in</a:t>
            </a:r>
            <a:r>
              <a:rPr lang="en-GB" sz="61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Europe</a:t>
            </a:r>
            <a:endParaRPr sz="6100" dirty="0">
              <a:cs typeface="Proxima Nova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87640" y="3257776"/>
            <a:ext cx="38233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Less than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3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hours away</a:t>
            </a:r>
            <a:r>
              <a:rPr lang="en-GB" sz="24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 err="1">
                <a:solidFill>
                  <a:srgbClr val="FFFFFF"/>
                </a:solidFill>
                <a:cs typeface="Proxima Nova"/>
              </a:rPr>
              <a:t>fro</a:t>
            </a:r>
            <a:r>
              <a:rPr lang="en-GB" sz="2400" b="1" spc="-50" dirty="0">
                <a:solidFill>
                  <a:srgbClr val="FFFFFF"/>
                </a:solidFill>
                <a:cs typeface="Proxima Nova"/>
              </a:rPr>
              <a:t>m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majority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2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European</a:t>
            </a:r>
            <a:endParaRPr sz="2400" dirty="0">
              <a:cs typeface="Proxima Nova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87640" y="3989930"/>
            <a:ext cx="10414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capitals</a:t>
            </a:r>
            <a:endParaRPr sz="2400" dirty="0"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5161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70" y="3715508"/>
            <a:ext cx="54343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Two allies to bring any idea to</a:t>
            </a:r>
            <a:r>
              <a:rPr sz="2800" b="1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life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531" y="1294688"/>
            <a:ext cx="1015174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45" dirty="0">
                <a:solidFill>
                  <a:srgbClr val="FFFFFF"/>
                </a:solidFill>
                <a:cs typeface="Proxima Nova"/>
              </a:rPr>
              <a:t>You are </a:t>
            </a:r>
            <a:r>
              <a:rPr sz="6100" b="1" spc="-50" dirty="0">
                <a:solidFill>
                  <a:srgbClr val="FFFFFF"/>
                </a:solidFill>
                <a:cs typeface="Proxima Nova"/>
              </a:rPr>
              <a:t>only </a:t>
            </a:r>
            <a:r>
              <a:rPr sz="6100" b="1" spc="-45" dirty="0">
                <a:solidFill>
                  <a:srgbClr val="FFFFFF"/>
                </a:solidFill>
                <a:cs typeface="Proxima Nova"/>
              </a:rPr>
              <a:t>two</a:t>
            </a:r>
            <a:r>
              <a:rPr sz="6100" b="1" spc="-3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handshakes</a:t>
            </a:r>
            <a:r>
              <a:rPr lang="en-GB" sz="61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50" dirty="0">
                <a:solidFill>
                  <a:srgbClr val="FFFFFF"/>
                </a:solidFill>
                <a:cs typeface="Proxima Nova"/>
              </a:rPr>
              <a:t>away from </a:t>
            </a:r>
            <a:r>
              <a:rPr sz="6100" b="1" spc="-55" dirty="0">
                <a:solidFill>
                  <a:srgbClr val="FFFFFF"/>
                </a:solidFill>
                <a:cs typeface="Proxima Nova"/>
              </a:rPr>
              <a:t>anyone </a:t>
            </a:r>
            <a:r>
              <a:rPr sz="6100" b="1" spc="-3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61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Latvia</a:t>
            </a:r>
            <a:endParaRPr sz="6100" dirty="0">
              <a:cs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00FC281D-A0EF-4C11-AC08-19BF6D648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325"/>
            <a:ext cx="20339050" cy="135574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5111" y="2231942"/>
            <a:ext cx="7817739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In the past and nowadays Latvia has been a meeting point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between West, East and North. That’s why various venues are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available throughout Latvia - both historical and modern.</a:t>
            </a:r>
            <a:r>
              <a:rPr sz="2800" b="1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Here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you will find more than 350 listed meeting venues in Latvia,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many of them equipped with cutting-edge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technology.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9241" y="320675"/>
            <a:ext cx="430466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spc="-50" dirty="0">
                <a:latin typeface="+mn-lt"/>
              </a:rPr>
              <a:t>Wide</a:t>
            </a:r>
            <a:r>
              <a:rPr sz="6100" spc="-195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variety</a:t>
            </a:r>
            <a:r>
              <a:rPr lang="en-GB" sz="6100" spc="-65" dirty="0">
                <a:latin typeface="+mn-lt"/>
              </a:rPr>
              <a:t> </a:t>
            </a:r>
            <a:r>
              <a:rPr sz="6100" spc="-35" dirty="0">
                <a:latin typeface="+mn-lt"/>
              </a:rPr>
              <a:t>of</a:t>
            </a:r>
            <a:r>
              <a:rPr sz="6100" spc="-1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venues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459" y="2933944"/>
            <a:ext cx="12353925" cy="3883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Black Heads house is located in the very heart of Riga Old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Town.</a:t>
            </a:r>
            <a:endParaRPr sz="28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For nearly 700 years it is among the most splendour buildings of the city,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home to the unique history of the legendary Brotherhood of the Black Heads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and the city</a:t>
            </a:r>
            <a:r>
              <a:rPr sz="2800" b="1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itself.</a:t>
            </a:r>
            <a:endParaRPr sz="28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3300" dirty="0">
              <a:cs typeface="Proxima Nova"/>
            </a:endParaRPr>
          </a:p>
          <a:p>
            <a:pPr marL="12700">
              <a:spcBef>
                <a:spcPts val="2720"/>
              </a:spcBef>
            </a:pPr>
            <a:r>
              <a:rPr sz="2800" b="1" dirty="0">
                <a:solidFill>
                  <a:srgbClr val="FFFFFF"/>
                </a:solidFill>
                <a:cs typeface="ProximaNova-Semibold"/>
              </a:rPr>
              <a:t>Banquet:</a:t>
            </a:r>
            <a:r>
              <a:rPr sz="2800" b="1" spc="-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250</a:t>
            </a:r>
            <a:endParaRPr sz="2750" dirty="0">
              <a:cs typeface="Proxima Nova"/>
            </a:endParaRPr>
          </a:p>
          <a:p>
            <a:pPr marL="12700"/>
            <a:r>
              <a:rPr sz="2800" b="1" dirty="0">
                <a:solidFill>
                  <a:srgbClr val="FFFFFF"/>
                </a:solidFill>
                <a:cs typeface="ProximaNova-Semibold"/>
              </a:rPr>
              <a:t>Theatre: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340</a:t>
            </a:r>
            <a:endParaRPr sz="2750" dirty="0">
              <a:cs typeface="Proxima Nova"/>
            </a:endParaRPr>
          </a:p>
          <a:p>
            <a:pPr marL="12700"/>
            <a:r>
              <a:rPr sz="2800" b="1" dirty="0">
                <a:solidFill>
                  <a:srgbClr val="FFFFFF"/>
                </a:solidFill>
                <a:cs typeface="ProximaNova-Semibold"/>
              </a:rPr>
              <a:t>Halls:</a:t>
            </a:r>
            <a:r>
              <a:rPr sz="280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7</a:t>
            </a:r>
            <a:endParaRPr lang="lv-LV" sz="2800" b="1" dirty="0">
              <a:solidFill>
                <a:srgbClr val="FFFFFF"/>
              </a:solidFill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42" y="1294688"/>
            <a:ext cx="85972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spc="-50" dirty="0">
                <a:latin typeface="+mn-lt"/>
              </a:rPr>
              <a:t>House </a:t>
            </a:r>
            <a:r>
              <a:rPr sz="6100" spc="-35" dirty="0">
                <a:latin typeface="+mn-lt"/>
              </a:rPr>
              <a:t>of </a:t>
            </a:r>
            <a:r>
              <a:rPr sz="6100" spc="-45" dirty="0">
                <a:latin typeface="+mn-lt"/>
              </a:rPr>
              <a:t>the</a:t>
            </a:r>
            <a:r>
              <a:rPr sz="6100" spc="-340" dirty="0">
                <a:latin typeface="+mn-lt"/>
              </a:rPr>
              <a:t> </a:t>
            </a:r>
            <a:r>
              <a:rPr sz="6100" spc="-65" dirty="0">
                <a:latin typeface="+mn-lt"/>
              </a:rPr>
              <a:t>Blackheads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496" y="1295081"/>
            <a:ext cx="9350375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spc="-35" dirty="0">
                <a:latin typeface="+mn-lt"/>
              </a:rPr>
              <a:t>The </a:t>
            </a:r>
            <a:r>
              <a:rPr sz="6100" spc="-45" dirty="0">
                <a:latin typeface="+mn-lt"/>
              </a:rPr>
              <a:t>Museum </a:t>
            </a:r>
            <a:r>
              <a:rPr sz="6100" spc="-30" dirty="0">
                <a:latin typeface="+mn-lt"/>
              </a:rPr>
              <a:t>of </a:t>
            </a:r>
            <a:r>
              <a:rPr sz="6100" spc="-35" dirty="0">
                <a:latin typeface="+mn-lt"/>
              </a:rPr>
              <a:t>the</a:t>
            </a:r>
            <a:r>
              <a:rPr sz="6100" spc="-39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History</a:t>
            </a:r>
            <a:r>
              <a:rPr lang="en-GB" sz="6100" spc="-55" dirty="0">
                <a:latin typeface="+mn-lt"/>
              </a:rPr>
              <a:t> </a:t>
            </a:r>
            <a:r>
              <a:rPr sz="6100" spc="-30" dirty="0">
                <a:latin typeface="+mn-lt"/>
              </a:rPr>
              <a:t>of </a:t>
            </a:r>
            <a:r>
              <a:rPr sz="6100" spc="-40" dirty="0">
                <a:latin typeface="+mn-lt"/>
              </a:rPr>
              <a:t>Riga </a:t>
            </a:r>
            <a:r>
              <a:rPr sz="6100" spc="-35" dirty="0">
                <a:latin typeface="+mn-lt"/>
              </a:rPr>
              <a:t>and</a:t>
            </a:r>
            <a:r>
              <a:rPr sz="6100" spc="-280" dirty="0">
                <a:latin typeface="+mn-lt"/>
              </a:rPr>
              <a:t> </a:t>
            </a:r>
            <a:r>
              <a:rPr sz="6100" spc="-55" dirty="0">
                <a:latin typeface="+mn-lt"/>
              </a:rPr>
              <a:t>Navigation</a:t>
            </a:r>
            <a:endParaRPr sz="61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496" y="3691283"/>
            <a:ext cx="6439535" cy="258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cs typeface="Proxima Nova"/>
              </a:rPr>
              <a:t>The oldest public museum in Latvia,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which dates back to 1773. The</a:t>
            </a:r>
            <a:r>
              <a:rPr sz="28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Museum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tells history of the creation and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development of Riga over 800 years,</a:t>
            </a:r>
            <a:r>
              <a:rPr lang="en-GB" sz="28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as well as shipping in the territory</a:t>
            </a:r>
            <a:r>
              <a:rPr sz="2800" b="1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of</a:t>
            </a:r>
            <a:r>
              <a:rPr lang="lv-LV" sz="2800" dirty="0"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Latvia from the 10th century until</a:t>
            </a:r>
            <a:r>
              <a:rPr sz="2800" b="1" spc="-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today.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1478</Words>
  <Application>Microsoft Office PowerPoint</Application>
  <PresentationFormat>Custom</PresentationFormat>
  <Paragraphs>271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Times New Roman</vt:lpstr>
      <vt:lpstr>Proxima Nova</vt:lpstr>
      <vt:lpstr>ProximaNova-Semibold</vt:lpstr>
      <vt:lpstr>Courier New</vt:lpstr>
      <vt:lpstr>ProximaNova-Light</vt:lpstr>
      <vt:lpstr>Calibri</vt:lpstr>
      <vt:lpstr>Office Theme</vt:lpstr>
      <vt:lpstr>PowerPoint Presentation</vt:lpstr>
      <vt:lpstr>Key information about Latvia</vt:lpstr>
      <vt:lpstr>Facts about technologies</vt:lpstr>
      <vt:lpstr>Leading industries  of Latvia</vt:lpstr>
      <vt:lpstr>Riga - home</vt:lpstr>
      <vt:lpstr>PowerPoint Presentation</vt:lpstr>
      <vt:lpstr>Wide variety of venues</vt:lpstr>
      <vt:lpstr>House of the Blackheads</vt:lpstr>
      <vt:lpstr>The Museum of the History of Riga and Navigation</vt:lpstr>
      <vt:lpstr>PowerPoint Presentation</vt:lpstr>
      <vt:lpstr>Splendid Palace</vt:lpstr>
      <vt:lpstr>Spilve Airport</vt:lpstr>
      <vt:lpstr>National Library of Latvia</vt:lpstr>
      <vt:lpstr>Radisson BLU Latvija Conference &amp; SPA Hotel</vt:lpstr>
      <vt:lpstr>Hanzas Perons</vt:lpstr>
      <vt:lpstr>ATTA Centre</vt:lpstr>
      <vt:lpstr>Estonia</vt:lpstr>
      <vt:lpstr>Jūrmala</vt:lpstr>
      <vt:lpstr>Cēsis</vt:lpstr>
      <vt:lpstr>PowerPoint Presentation</vt:lpstr>
      <vt:lpstr>Riga</vt:lpstr>
      <vt:lpstr>Characters of Riga</vt:lpstr>
      <vt:lpstr>Incentives in the city</vt:lpstr>
      <vt:lpstr>Incentives in the city</vt:lpstr>
      <vt:lpstr>Incentives are in our history</vt:lpstr>
      <vt:lpstr>Incentives are in our history</vt:lpstr>
      <vt:lpstr>Incentives are in our nature</vt:lpstr>
      <vt:lpstr>Incentives are in our nature</vt:lpstr>
      <vt:lpstr>PowerPoint Presentation</vt:lpstr>
      <vt:lpstr>PowerPoint Presentation</vt:lpstr>
      <vt:lpstr>PowerPoint Presentation</vt:lpstr>
      <vt:lpstr>Contacts</vt:lpstr>
      <vt:lpstr>Contacts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LIAA_prezentacija_1_flat</dc:title>
  <dc:creator>Guntars Jansons</dc:creator>
  <cp:lastModifiedBy>Guntars Jansons</cp:lastModifiedBy>
  <cp:revision>51</cp:revision>
  <dcterms:created xsi:type="dcterms:W3CDTF">2020-09-03T13:45:07Z</dcterms:created>
  <dcterms:modified xsi:type="dcterms:W3CDTF">2024-03-05T10:54:23Z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2020-09-03T00:00:00Z</vt:filetime>
  </property>
  <property fmtid="{D5CDD505-2E9C-101B-9397-08002B2CF9AE}" pid="3" name="Creator">
    <vt:lpwstr>Adobe Illustrator 24.3 (Macintosh)</vt:lpwstr>
  </property>
  <property fmtid="{D5CDD505-2E9C-101B-9397-08002B2CF9AE}" pid="4" name="LastSaved">
    <vt:filetime>2020-09-03T00:00:00Z</vt:filetime>
  </property>
</Properties>
</file>